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2" r:id="rId5"/>
  </p:sldMasterIdLst>
  <p:notesMasterIdLst>
    <p:notesMasterId r:id="rId74"/>
  </p:notesMasterIdLst>
  <p:sldIdLst>
    <p:sldId id="283" r:id="rId6"/>
    <p:sldId id="275" r:id="rId7"/>
    <p:sldId id="276" r:id="rId8"/>
    <p:sldId id="426" r:id="rId9"/>
    <p:sldId id="286" r:id="rId10"/>
    <p:sldId id="287" r:id="rId11"/>
    <p:sldId id="280" r:id="rId12"/>
    <p:sldId id="288" r:id="rId13"/>
    <p:sldId id="270" r:id="rId14"/>
    <p:sldId id="266" r:id="rId15"/>
    <p:sldId id="279" r:id="rId16"/>
    <p:sldId id="394" r:id="rId17"/>
    <p:sldId id="299" r:id="rId18"/>
    <p:sldId id="300" r:id="rId19"/>
    <p:sldId id="260" r:id="rId20"/>
    <p:sldId id="302" r:id="rId21"/>
    <p:sldId id="303" r:id="rId22"/>
    <p:sldId id="390" r:id="rId23"/>
    <p:sldId id="310" r:id="rId24"/>
    <p:sldId id="428" r:id="rId25"/>
    <p:sldId id="407" r:id="rId26"/>
    <p:sldId id="427" r:id="rId27"/>
    <p:sldId id="392" r:id="rId28"/>
    <p:sldId id="391" r:id="rId29"/>
    <p:sldId id="324" r:id="rId30"/>
    <p:sldId id="312" r:id="rId31"/>
    <p:sldId id="396" r:id="rId32"/>
    <p:sldId id="395" r:id="rId33"/>
    <p:sldId id="411" r:id="rId34"/>
    <p:sldId id="412" r:id="rId35"/>
    <p:sldId id="398" r:id="rId36"/>
    <p:sldId id="397" r:id="rId37"/>
    <p:sldId id="313" r:id="rId38"/>
    <p:sldId id="417" r:id="rId39"/>
    <p:sldId id="416" r:id="rId40"/>
    <p:sldId id="413" r:id="rId41"/>
    <p:sldId id="429" r:id="rId42"/>
    <p:sldId id="415" r:id="rId43"/>
    <p:sldId id="393" r:id="rId44"/>
    <p:sldId id="399" r:id="rId45"/>
    <p:sldId id="353" r:id="rId46"/>
    <p:sldId id="274" r:id="rId47"/>
    <p:sldId id="356" r:id="rId48"/>
    <p:sldId id="355" r:id="rId49"/>
    <p:sldId id="354" r:id="rId50"/>
    <p:sldId id="357" r:id="rId51"/>
    <p:sldId id="314" r:id="rId52"/>
    <p:sldId id="316" r:id="rId53"/>
    <p:sldId id="315" r:id="rId54"/>
    <p:sldId id="317" r:id="rId55"/>
    <p:sldId id="418" r:id="rId56"/>
    <p:sldId id="430" r:id="rId57"/>
    <p:sldId id="431" r:id="rId58"/>
    <p:sldId id="400" r:id="rId59"/>
    <p:sldId id="421" r:id="rId60"/>
    <p:sldId id="377" r:id="rId61"/>
    <p:sldId id="401" r:id="rId62"/>
    <p:sldId id="402" r:id="rId63"/>
    <p:sldId id="403" r:id="rId64"/>
    <p:sldId id="405" r:id="rId65"/>
    <p:sldId id="404" r:id="rId66"/>
    <p:sldId id="409" r:id="rId67"/>
    <p:sldId id="422" r:id="rId68"/>
    <p:sldId id="423" r:id="rId69"/>
    <p:sldId id="424" r:id="rId70"/>
    <p:sldId id="425" r:id="rId71"/>
    <p:sldId id="389" r:id="rId72"/>
    <p:sldId id="432" r:id="rId7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268550E-6F46-5D93-66B1-B2BE426A7760}" name="Barbara Capel" initials="BC" userId="S::barbara.capel@sanoma.com::fe2f44d3-7f82-45d5-b106-c7f669d657bb" providerId="AD"/>
  <p188:author id="{BD8E3561-0369-86B0-9A85-34C19F16BE46}" name="Paulien Sigmans" initials="PS" userId="2cb467345620d365" providerId="Windows Live"/>
  <p188:author id="{85B74D7D-2674-41B5-E627-A85CC77E3326}" name="Aniek Geelen" initials="AG" userId="S::Aniek.Geelen@sanoma.com::711712dc-6e83-41f0-a1f9-a98b569ea30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4A2B"/>
    <a:srgbClr val="FFF2E7"/>
    <a:srgbClr val="67B5D6"/>
    <a:srgbClr val="95C9DF"/>
    <a:srgbClr val="FFFFFF"/>
    <a:srgbClr val="A0DCF6"/>
    <a:srgbClr val="96C8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F24486-AA50-45D2-87FC-7F830C90DB28}" v="67" dt="2026-05-11T13:39:22.677"/>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Stijl, licht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940675A-B579-460E-94D1-54222C63F5DA}" styleName="Geen stijl, tabel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10"/>
    <p:restoredTop sz="74470" autoAdjust="0"/>
  </p:normalViewPr>
  <p:slideViewPr>
    <p:cSldViewPr snapToGrid="0">
      <p:cViewPr varScale="1">
        <p:scale>
          <a:sx n="71" d="100"/>
          <a:sy n="71" d="100"/>
        </p:scale>
        <p:origin x="1282" y="53"/>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notesMaster" Target="notesMasters/notesMaster1.xml"/><Relationship Id="rId79"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ableStyles" Target="tableStyles.xml"/><Relationship Id="rId8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emke van Wijk" userId="S::femke.vanwijk@sanoma.com::38ca6b9b-5157-4c3d-8b4c-4060f532538e" providerId="AD" clId="Web-{B3F24486-AA50-45D2-87FC-7F830C90DB28}"/>
    <pc:docChg chg="modSld">
      <pc:chgData name="Femke van Wijk" userId="S::femke.vanwijk@sanoma.com::38ca6b9b-5157-4c3d-8b4c-4060f532538e" providerId="AD" clId="Web-{B3F24486-AA50-45D2-87FC-7F830C90DB28}" dt="2026-05-11T13:39:22.677" v="66" actId="20577"/>
      <pc:docMkLst>
        <pc:docMk/>
      </pc:docMkLst>
      <pc:sldChg chg="modSp">
        <pc:chgData name="Femke van Wijk" userId="S::femke.vanwijk@sanoma.com::38ca6b9b-5157-4c3d-8b4c-4060f532538e" providerId="AD" clId="Web-{B3F24486-AA50-45D2-87FC-7F830C90DB28}" dt="2026-05-11T13:39:22.677" v="66" actId="20577"/>
        <pc:sldMkLst>
          <pc:docMk/>
          <pc:sldMk cId="3473547048" sldId="432"/>
        </pc:sldMkLst>
        <pc:spChg chg="mod">
          <ac:chgData name="Femke van Wijk" userId="S::femke.vanwijk@sanoma.com::38ca6b9b-5157-4c3d-8b4c-4060f532538e" providerId="AD" clId="Web-{B3F24486-AA50-45D2-87FC-7F830C90DB28}" dt="2026-05-11T13:39:22.677" v="66" actId="20577"/>
          <ac:spMkLst>
            <pc:docMk/>
            <pc:sldMk cId="3473547048" sldId="432"/>
            <ac:spMk id="6" creationId="{EBA2A66F-80B8-D4A5-08AD-05EB0BF6E986}"/>
          </ac:spMkLst>
        </pc:spChg>
      </pc:sldChg>
    </pc:docChg>
  </pc:docChgLst>
  <pc:docChgLst>
    <pc:chgData name="Barbara Capel" userId="S::barbara.capel@sanoma.com::fe2f44d3-7f82-45d5-b106-c7f669d657bb" providerId="AD" clId="Web-{BE0563B9-B46F-F0AE-64C1-E10DE889F227}"/>
    <pc:docChg chg="modSld">
      <pc:chgData name="Barbara Capel" userId="S::barbara.capel@sanoma.com::fe2f44d3-7f82-45d5-b106-c7f669d657bb" providerId="AD" clId="Web-{BE0563B9-B46F-F0AE-64C1-E10DE889F227}" dt="2026-04-24T07:27:59.797" v="2" actId="20577"/>
      <pc:docMkLst>
        <pc:docMk/>
      </pc:docMkLst>
      <pc:sldChg chg="modSp">
        <pc:chgData name="Barbara Capel" userId="S::barbara.capel@sanoma.com::fe2f44d3-7f82-45d5-b106-c7f669d657bb" providerId="AD" clId="Web-{BE0563B9-B46F-F0AE-64C1-E10DE889F227}" dt="2026-04-24T07:27:59.797" v="2" actId="20577"/>
        <pc:sldMkLst>
          <pc:docMk/>
          <pc:sldMk cId="647572298" sldId="390"/>
        </pc:sldMkLst>
        <pc:graphicFrameChg chg="modGraphic">
          <ac:chgData name="Barbara Capel" userId="S::barbara.capel@sanoma.com::fe2f44d3-7f82-45d5-b106-c7f669d657bb" providerId="AD" clId="Web-{BE0563B9-B46F-F0AE-64C1-E10DE889F227}" dt="2026-04-24T07:27:59.797" v="2" actId="20577"/>
          <ac:graphicFrameMkLst>
            <pc:docMk/>
            <pc:sldMk cId="647572298" sldId="390"/>
            <ac:graphicFrameMk id="6" creationId="{D0F78C00-5C63-8890-85D6-B48860ED90DE}"/>
          </ac:graphicFrameMkLst>
        </pc:graphicFrameChg>
      </pc:sldChg>
    </pc:docChg>
  </pc:docChgLst>
  <pc:docChgLst>
    <pc:chgData name="Barbara Capel" userId="fe2f44d3-7f82-45d5-b106-c7f669d657bb" providerId="ADAL" clId="{1978DF5A-C790-4764-8010-A4A25EDC178E}"/>
    <pc:docChg chg="custSel delSld modSld sldOrd">
      <pc:chgData name="Barbara Capel" userId="fe2f44d3-7f82-45d5-b106-c7f669d657bb" providerId="ADAL" clId="{1978DF5A-C790-4764-8010-A4A25EDC178E}" dt="2026-05-06T10:07:02.906" v="386" actId="20577"/>
      <pc:docMkLst>
        <pc:docMk/>
      </pc:docMkLst>
      <pc:sldChg chg="addSp delSp modSp mod">
        <pc:chgData name="Barbara Capel" userId="fe2f44d3-7f82-45d5-b106-c7f669d657bb" providerId="ADAL" clId="{1978DF5A-C790-4764-8010-A4A25EDC178E}" dt="2026-04-15T06:18:16.410" v="28" actId="207"/>
        <pc:sldMkLst>
          <pc:docMk/>
          <pc:sldMk cId="1101809375" sldId="266"/>
        </pc:sldMkLst>
        <pc:graphicFrameChg chg="mod modGraphic">
          <ac:chgData name="Barbara Capel" userId="fe2f44d3-7f82-45d5-b106-c7f669d657bb" providerId="ADAL" clId="{1978DF5A-C790-4764-8010-A4A25EDC178E}" dt="2026-04-15T06:18:16.410" v="28" actId="207"/>
          <ac:graphicFrameMkLst>
            <pc:docMk/>
            <pc:sldMk cId="1101809375" sldId="266"/>
            <ac:graphicFrameMk id="2" creationId="{3CE4FC18-5A51-1F78-0520-B57263CFBB24}"/>
          </ac:graphicFrameMkLst>
        </pc:graphicFrameChg>
      </pc:sldChg>
      <pc:sldChg chg="modSp">
        <pc:chgData name="Barbara Capel" userId="fe2f44d3-7f82-45d5-b106-c7f669d657bb" providerId="ADAL" clId="{1978DF5A-C790-4764-8010-A4A25EDC178E}" dt="2026-04-15T06:22:14.353" v="39" actId="14826"/>
        <pc:sldMkLst>
          <pc:docMk/>
          <pc:sldMk cId="3400021138" sldId="274"/>
        </pc:sldMkLst>
        <pc:picChg chg="mod">
          <ac:chgData name="Barbara Capel" userId="fe2f44d3-7f82-45d5-b106-c7f669d657bb" providerId="ADAL" clId="{1978DF5A-C790-4764-8010-A4A25EDC178E}" dt="2026-04-15T06:22:14.353" v="39" actId="14826"/>
          <ac:picMkLst>
            <pc:docMk/>
            <pc:sldMk cId="3400021138" sldId="274"/>
            <ac:picMk id="1028" creationId="{ADE1467D-2A75-A88B-1B3E-831CCDF18A28}"/>
          </ac:picMkLst>
        </pc:picChg>
      </pc:sldChg>
      <pc:sldChg chg="modSp mod">
        <pc:chgData name="Barbara Capel" userId="fe2f44d3-7f82-45d5-b106-c7f669d657bb" providerId="ADAL" clId="{1978DF5A-C790-4764-8010-A4A25EDC178E}" dt="2026-05-04T09:56:01.731" v="257" actId="20577"/>
        <pc:sldMkLst>
          <pc:docMk/>
          <pc:sldMk cId="1166698852" sldId="276"/>
        </pc:sldMkLst>
        <pc:spChg chg="mod">
          <ac:chgData name="Barbara Capel" userId="fe2f44d3-7f82-45d5-b106-c7f669d657bb" providerId="ADAL" clId="{1978DF5A-C790-4764-8010-A4A25EDC178E}" dt="2026-05-04T09:56:01.731" v="257" actId="20577"/>
          <ac:spMkLst>
            <pc:docMk/>
            <pc:sldMk cId="1166698852" sldId="276"/>
            <ac:spMk id="2" creationId="{3D911EA4-D2F1-414B-22C0-BAA2CFA80616}"/>
          </ac:spMkLst>
        </pc:spChg>
      </pc:sldChg>
      <pc:sldChg chg="modSp mod">
        <pc:chgData name="Barbara Capel" userId="fe2f44d3-7f82-45d5-b106-c7f669d657bb" providerId="ADAL" clId="{1978DF5A-C790-4764-8010-A4A25EDC178E}" dt="2026-04-15T06:29:52.145" v="89" actId="1076"/>
        <pc:sldMkLst>
          <pc:docMk/>
          <pc:sldMk cId="2015958043" sldId="283"/>
        </pc:sldMkLst>
        <pc:spChg chg="mod">
          <ac:chgData name="Barbara Capel" userId="fe2f44d3-7f82-45d5-b106-c7f669d657bb" providerId="ADAL" clId="{1978DF5A-C790-4764-8010-A4A25EDC178E}" dt="2026-04-15T06:29:52.145" v="89" actId="1076"/>
          <ac:spMkLst>
            <pc:docMk/>
            <pc:sldMk cId="2015958043" sldId="283"/>
            <ac:spMk id="4" creationId="{F10E1D3F-3BFF-D851-0E87-CC2ED4640C28}"/>
          </ac:spMkLst>
        </pc:spChg>
        <pc:picChg chg="mod">
          <ac:chgData name="Barbara Capel" userId="fe2f44d3-7f82-45d5-b106-c7f669d657bb" providerId="ADAL" clId="{1978DF5A-C790-4764-8010-A4A25EDC178E}" dt="2026-04-15T06:16:22.211" v="11" actId="1076"/>
          <ac:picMkLst>
            <pc:docMk/>
            <pc:sldMk cId="2015958043" sldId="283"/>
            <ac:picMk id="1028" creationId="{B7F6F681-FBA9-182B-AC65-666A895AA513}"/>
          </ac:picMkLst>
        </pc:picChg>
      </pc:sldChg>
      <pc:sldChg chg="modSp mod">
        <pc:chgData name="Barbara Capel" userId="fe2f44d3-7f82-45d5-b106-c7f669d657bb" providerId="ADAL" clId="{1978DF5A-C790-4764-8010-A4A25EDC178E}" dt="2026-05-04T09:54:47.040" v="234" actId="20577"/>
        <pc:sldMkLst>
          <pc:docMk/>
          <pc:sldMk cId="2657242477" sldId="286"/>
        </pc:sldMkLst>
        <pc:spChg chg="mod">
          <ac:chgData name="Barbara Capel" userId="fe2f44d3-7f82-45d5-b106-c7f669d657bb" providerId="ADAL" clId="{1978DF5A-C790-4764-8010-A4A25EDC178E}" dt="2026-05-04T09:54:47.040" v="234" actId="20577"/>
          <ac:spMkLst>
            <pc:docMk/>
            <pc:sldMk cId="2657242477" sldId="286"/>
            <ac:spMk id="2" creationId="{2D86FFFF-2EC3-F0DF-F0DE-016AE542AADA}"/>
          </ac:spMkLst>
        </pc:spChg>
      </pc:sldChg>
      <pc:sldChg chg="modSp mod modNotesTx">
        <pc:chgData name="Barbara Capel" userId="fe2f44d3-7f82-45d5-b106-c7f669d657bb" providerId="ADAL" clId="{1978DF5A-C790-4764-8010-A4A25EDC178E}" dt="2026-05-04T09:52:34.481" v="212" actId="6549"/>
        <pc:sldMkLst>
          <pc:docMk/>
          <pc:sldMk cId="268400804" sldId="287"/>
        </pc:sldMkLst>
        <pc:spChg chg="mod">
          <ac:chgData name="Barbara Capel" userId="fe2f44d3-7f82-45d5-b106-c7f669d657bb" providerId="ADAL" clId="{1978DF5A-C790-4764-8010-A4A25EDC178E}" dt="2026-05-04T09:49:46.047" v="207" actId="27636"/>
          <ac:spMkLst>
            <pc:docMk/>
            <pc:sldMk cId="268400804" sldId="287"/>
            <ac:spMk id="2" creationId="{2350068B-E203-0D70-6B1A-9CC13D02F19D}"/>
          </ac:spMkLst>
        </pc:spChg>
      </pc:sldChg>
      <pc:sldChg chg="modSp mod">
        <pc:chgData name="Barbara Capel" userId="fe2f44d3-7f82-45d5-b106-c7f669d657bb" providerId="ADAL" clId="{1978DF5A-C790-4764-8010-A4A25EDC178E}" dt="2026-05-04T10:00:24.428" v="337" actId="255"/>
        <pc:sldMkLst>
          <pc:docMk/>
          <pc:sldMk cId="103985723" sldId="288"/>
        </pc:sldMkLst>
        <pc:spChg chg="mod">
          <ac:chgData name="Barbara Capel" userId="fe2f44d3-7f82-45d5-b106-c7f669d657bb" providerId="ADAL" clId="{1978DF5A-C790-4764-8010-A4A25EDC178E}" dt="2026-05-04T10:00:24.428" v="337" actId="255"/>
          <ac:spMkLst>
            <pc:docMk/>
            <pc:sldMk cId="103985723" sldId="288"/>
            <ac:spMk id="2" creationId="{BB9F1C39-C209-975D-F51F-918A10BE7480}"/>
          </ac:spMkLst>
        </pc:spChg>
      </pc:sldChg>
      <pc:sldChg chg="modSp mod">
        <pc:chgData name="Barbara Capel" userId="fe2f44d3-7f82-45d5-b106-c7f669d657bb" providerId="ADAL" clId="{1978DF5A-C790-4764-8010-A4A25EDC178E}" dt="2026-05-04T09:56:56.677" v="260" actId="20577"/>
        <pc:sldMkLst>
          <pc:docMk/>
          <pc:sldMk cId="958600932" sldId="299"/>
        </pc:sldMkLst>
        <pc:spChg chg="mod">
          <ac:chgData name="Barbara Capel" userId="fe2f44d3-7f82-45d5-b106-c7f669d657bb" providerId="ADAL" clId="{1978DF5A-C790-4764-8010-A4A25EDC178E}" dt="2026-05-04T09:56:56.677" v="260" actId="20577"/>
          <ac:spMkLst>
            <pc:docMk/>
            <pc:sldMk cId="958600932" sldId="299"/>
            <ac:spMk id="2" creationId="{CAC5A597-CB9D-1F38-0777-C651F046A75F}"/>
          </ac:spMkLst>
        </pc:spChg>
      </pc:sldChg>
      <pc:sldChg chg="modSp mod">
        <pc:chgData name="Barbara Capel" userId="fe2f44d3-7f82-45d5-b106-c7f669d657bb" providerId="ADAL" clId="{1978DF5A-C790-4764-8010-A4A25EDC178E}" dt="2026-05-04T09:58:20.105" v="326" actId="20577"/>
        <pc:sldMkLst>
          <pc:docMk/>
          <pc:sldMk cId="1169283060" sldId="302"/>
        </pc:sldMkLst>
        <pc:spChg chg="mod">
          <ac:chgData name="Barbara Capel" userId="fe2f44d3-7f82-45d5-b106-c7f669d657bb" providerId="ADAL" clId="{1978DF5A-C790-4764-8010-A4A25EDC178E}" dt="2026-05-04T09:58:20.105" v="326" actId="20577"/>
          <ac:spMkLst>
            <pc:docMk/>
            <pc:sldMk cId="1169283060" sldId="302"/>
            <ac:spMk id="2" creationId="{63164018-2569-4055-F5E1-AF36756B4B3C}"/>
          </ac:spMkLst>
        </pc:spChg>
      </pc:sldChg>
      <pc:sldChg chg="modSp mod">
        <pc:chgData name="Barbara Capel" userId="fe2f44d3-7f82-45d5-b106-c7f669d657bb" providerId="ADAL" clId="{1978DF5A-C790-4764-8010-A4A25EDC178E}" dt="2026-05-04T09:59:24.657" v="333" actId="113"/>
        <pc:sldMkLst>
          <pc:docMk/>
          <pc:sldMk cId="106474466" sldId="310"/>
        </pc:sldMkLst>
        <pc:spChg chg="mod">
          <ac:chgData name="Barbara Capel" userId="fe2f44d3-7f82-45d5-b106-c7f669d657bb" providerId="ADAL" clId="{1978DF5A-C790-4764-8010-A4A25EDC178E}" dt="2026-05-04T09:59:24.657" v="333" actId="113"/>
          <ac:spMkLst>
            <pc:docMk/>
            <pc:sldMk cId="106474466" sldId="310"/>
            <ac:spMk id="6" creationId="{B66D7C08-93D9-27B7-3356-4D3A902F5AB9}"/>
          </ac:spMkLst>
        </pc:spChg>
      </pc:sldChg>
      <pc:sldChg chg="modSp mod">
        <pc:chgData name="Barbara Capel" userId="fe2f44d3-7f82-45d5-b106-c7f669d657bb" providerId="ADAL" clId="{1978DF5A-C790-4764-8010-A4A25EDC178E}" dt="2026-05-04T10:06:19.116" v="339" actId="114"/>
        <pc:sldMkLst>
          <pc:docMk/>
          <pc:sldMk cId="1437545781" sldId="314"/>
        </pc:sldMkLst>
        <pc:spChg chg="mod">
          <ac:chgData name="Barbara Capel" userId="fe2f44d3-7f82-45d5-b106-c7f669d657bb" providerId="ADAL" clId="{1978DF5A-C790-4764-8010-A4A25EDC178E}" dt="2026-05-04T10:06:19.116" v="339" actId="114"/>
          <ac:spMkLst>
            <pc:docMk/>
            <pc:sldMk cId="1437545781" sldId="314"/>
            <ac:spMk id="6" creationId="{7E643108-A0F3-CE1A-5D3F-640039A55DAB}"/>
          </ac:spMkLst>
        </pc:spChg>
      </pc:sldChg>
      <pc:sldChg chg="modSp">
        <pc:chgData name="Barbara Capel" userId="fe2f44d3-7f82-45d5-b106-c7f669d657bb" providerId="ADAL" clId="{1978DF5A-C790-4764-8010-A4A25EDC178E}" dt="2026-04-15T06:22:34.325" v="41" actId="14826"/>
        <pc:sldMkLst>
          <pc:docMk/>
          <pc:sldMk cId="1233100803" sldId="355"/>
        </pc:sldMkLst>
        <pc:picChg chg="mod">
          <ac:chgData name="Barbara Capel" userId="fe2f44d3-7f82-45d5-b106-c7f669d657bb" providerId="ADAL" clId="{1978DF5A-C790-4764-8010-A4A25EDC178E}" dt="2026-04-15T06:22:34.325" v="41" actId="14826"/>
          <ac:picMkLst>
            <pc:docMk/>
            <pc:sldMk cId="1233100803" sldId="355"/>
            <ac:picMk id="2050" creationId="{AF8BCC4A-D479-9240-2B81-5ABD1EE4B6B2}"/>
          </ac:picMkLst>
        </pc:picChg>
      </pc:sldChg>
      <pc:sldChg chg="modSp">
        <pc:chgData name="Barbara Capel" userId="fe2f44d3-7f82-45d5-b106-c7f669d657bb" providerId="ADAL" clId="{1978DF5A-C790-4764-8010-A4A25EDC178E}" dt="2026-04-15T06:22:26.171" v="40" actId="14826"/>
        <pc:sldMkLst>
          <pc:docMk/>
          <pc:sldMk cId="756311807" sldId="356"/>
        </pc:sldMkLst>
        <pc:picChg chg="mod">
          <ac:chgData name="Barbara Capel" userId="fe2f44d3-7f82-45d5-b106-c7f669d657bb" providerId="ADAL" clId="{1978DF5A-C790-4764-8010-A4A25EDC178E}" dt="2026-04-15T06:22:26.171" v="40" actId="14826"/>
          <ac:picMkLst>
            <pc:docMk/>
            <pc:sldMk cId="756311807" sldId="356"/>
            <ac:picMk id="2050" creationId="{23515948-B613-4D46-2C59-E85765D0144E}"/>
          </ac:picMkLst>
        </pc:picChg>
      </pc:sldChg>
      <pc:sldChg chg="modSp mod">
        <pc:chgData name="Barbara Capel" userId="fe2f44d3-7f82-45d5-b106-c7f669d657bb" providerId="ADAL" clId="{1978DF5A-C790-4764-8010-A4A25EDC178E}" dt="2026-05-04T10:42:52.953" v="355" actId="255"/>
        <pc:sldMkLst>
          <pc:docMk/>
          <pc:sldMk cId="3036824012" sldId="389"/>
        </pc:sldMkLst>
        <pc:spChg chg="mod">
          <ac:chgData name="Barbara Capel" userId="fe2f44d3-7f82-45d5-b106-c7f669d657bb" providerId="ADAL" clId="{1978DF5A-C790-4764-8010-A4A25EDC178E}" dt="2026-05-04T10:42:52.953" v="355" actId="255"/>
          <ac:spMkLst>
            <pc:docMk/>
            <pc:sldMk cId="3036824012" sldId="389"/>
            <ac:spMk id="6" creationId="{1075ECE3-C98F-39E1-0D71-893B7CF0979D}"/>
          </ac:spMkLst>
        </pc:spChg>
      </pc:sldChg>
      <pc:sldChg chg="modSp mod">
        <pc:chgData name="Barbara Capel" userId="fe2f44d3-7f82-45d5-b106-c7f669d657bb" providerId="ADAL" clId="{1978DF5A-C790-4764-8010-A4A25EDC178E}" dt="2026-04-15T06:18:02.683" v="26" actId="207"/>
        <pc:sldMkLst>
          <pc:docMk/>
          <pc:sldMk cId="647572298" sldId="390"/>
        </pc:sldMkLst>
        <pc:graphicFrameChg chg="mod modGraphic">
          <ac:chgData name="Barbara Capel" userId="fe2f44d3-7f82-45d5-b106-c7f669d657bb" providerId="ADAL" clId="{1978DF5A-C790-4764-8010-A4A25EDC178E}" dt="2026-04-15T06:18:02.683" v="26" actId="207"/>
          <ac:graphicFrameMkLst>
            <pc:docMk/>
            <pc:sldMk cId="647572298" sldId="390"/>
            <ac:graphicFrameMk id="6" creationId="{D0F78C00-5C63-8890-85D6-B48860ED90DE}"/>
          </ac:graphicFrameMkLst>
        </pc:graphicFrameChg>
      </pc:sldChg>
      <pc:sldChg chg="modSp mod">
        <pc:chgData name="Barbara Capel" userId="fe2f44d3-7f82-45d5-b106-c7f669d657bb" providerId="ADAL" clId="{1978DF5A-C790-4764-8010-A4A25EDC178E}" dt="2026-04-15T06:21:54.910" v="38" actId="13926"/>
        <pc:sldMkLst>
          <pc:docMk/>
          <pc:sldMk cId="3635234531" sldId="393"/>
        </pc:sldMkLst>
        <pc:spChg chg="mod">
          <ac:chgData name="Barbara Capel" userId="fe2f44d3-7f82-45d5-b106-c7f669d657bb" providerId="ADAL" clId="{1978DF5A-C790-4764-8010-A4A25EDC178E}" dt="2026-04-15T06:21:54.910" v="38" actId="13926"/>
          <ac:spMkLst>
            <pc:docMk/>
            <pc:sldMk cId="3635234531" sldId="393"/>
            <ac:spMk id="6" creationId="{4433C196-C0E9-0FEE-FD46-467709213286}"/>
          </ac:spMkLst>
        </pc:spChg>
      </pc:sldChg>
      <pc:sldChg chg="modSp mod">
        <pc:chgData name="Barbara Capel" userId="fe2f44d3-7f82-45d5-b106-c7f669d657bb" providerId="ADAL" clId="{1978DF5A-C790-4764-8010-A4A25EDC178E}" dt="2026-04-15T06:23:23.682" v="54" actId="13926"/>
        <pc:sldMkLst>
          <pc:docMk/>
          <pc:sldMk cId="250767044" sldId="400"/>
        </pc:sldMkLst>
        <pc:spChg chg="mod">
          <ac:chgData name="Barbara Capel" userId="fe2f44d3-7f82-45d5-b106-c7f669d657bb" providerId="ADAL" clId="{1978DF5A-C790-4764-8010-A4A25EDC178E}" dt="2026-04-15T06:23:23.682" v="54" actId="13926"/>
          <ac:spMkLst>
            <pc:docMk/>
            <pc:sldMk cId="250767044" sldId="400"/>
            <ac:spMk id="6" creationId="{BC496EE0-923E-F538-8C4F-3D9F042A0E19}"/>
          </ac:spMkLst>
        </pc:spChg>
      </pc:sldChg>
      <pc:sldChg chg="modSp mod">
        <pc:chgData name="Barbara Capel" userId="fe2f44d3-7f82-45d5-b106-c7f669d657bb" providerId="ADAL" clId="{1978DF5A-C790-4764-8010-A4A25EDC178E}" dt="2026-05-04T10:07:31.787" v="350" actId="20577"/>
        <pc:sldMkLst>
          <pc:docMk/>
          <pc:sldMk cId="1997302776" sldId="401"/>
        </pc:sldMkLst>
        <pc:spChg chg="mod">
          <ac:chgData name="Barbara Capel" userId="fe2f44d3-7f82-45d5-b106-c7f669d657bb" providerId="ADAL" clId="{1978DF5A-C790-4764-8010-A4A25EDC178E}" dt="2026-05-04T10:07:31.787" v="350" actId="20577"/>
          <ac:spMkLst>
            <pc:docMk/>
            <pc:sldMk cId="1997302776" sldId="401"/>
            <ac:spMk id="6" creationId="{32C71E83-5F32-2217-0968-5E3516D4A7BE}"/>
          </ac:spMkLst>
        </pc:spChg>
      </pc:sldChg>
      <pc:sldChg chg="addSp delSp modSp mod">
        <pc:chgData name="Barbara Capel" userId="fe2f44d3-7f82-45d5-b106-c7f669d657bb" providerId="ADAL" clId="{1978DF5A-C790-4764-8010-A4A25EDC178E}" dt="2026-04-15T06:24:35.721" v="57" actId="1076"/>
        <pc:sldMkLst>
          <pc:docMk/>
          <pc:sldMk cId="479972234" sldId="403"/>
        </pc:sldMkLst>
        <pc:picChg chg="add mod">
          <ac:chgData name="Barbara Capel" userId="fe2f44d3-7f82-45d5-b106-c7f669d657bb" providerId="ADAL" clId="{1978DF5A-C790-4764-8010-A4A25EDC178E}" dt="2026-04-15T06:24:35.721" v="57" actId="1076"/>
          <ac:picMkLst>
            <pc:docMk/>
            <pc:sldMk cId="479972234" sldId="403"/>
            <ac:picMk id="4" creationId="{3FAA07C8-FF7B-85A5-E36D-9BBFA9E648A3}"/>
          </ac:picMkLst>
        </pc:picChg>
      </pc:sldChg>
      <pc:sldChg chg="modSp mod">
        <pc:chgData name="Barbara Capel" userId="fe2f44d3-7f82-45d5-b106-c7f669d657bb" providerId="ADAL" clId="{1978DF5A-C790-4764-8010-A4A25EDC178E}" dt="2026-05-04T10:42:16.498" v="352" actId="27636"/>
        <pc:sldMkLst>
          <pc:docMk/>
          <pc:sldMk cId="3500081261" sldId="409"/>
        </pc:sldMkLst>
        <pc:spChg chg="mod">
          <ac:chgData name="Barbara Capel" userId="fe2f44d3-7f82-45d5-b106-c7f669d657bb" providerId="ADAL" clId="{1978DF5A-C790-4764-8010-A4A25EDC178E}" dt="2026-05-04T10:42:16.498" v="352" actId="27636"/>
          <ac:spMkLst>
            <pc:docMk/>
            <pc:sldMk cId="3500081261" sldId="409"/>
            <ac:spMk id="6" creationId="{8443CECA-C89C-F459-4954-136C83306DD0}"/>
          </ac:spMkLst>
        </pc:spChg>
      </pc:sldChg>
      <pc:sldChg chg="modSp mod">
        <pc:chgData name="Barbara Capel" userId="fe2f44d3-7f82-45d5-b106-c7f669d657bb" providerId="ADAL" clId="{1978DF5A-C790-4764-8010-A4A25EDC178E}" dt="2026-04-15T06:21:44.880" v="36" actId="13926"/>
        <pc:sldMkLst>
          <pc:docMk/>
          <pc:sldMk cId="2806813981" sldId="413"/>
        </pc:sldMkLst>
        <pc:spChg chg="mod">
          <ac:chgData name="Barbara Capel" userId="fe2f44d3-7f82-45d5-b106-c7f669d657bb" providerId="ADAL" clId="{1978DF5A-C790-4764-8010-A4A25EDC178E}" dt="2026-04-15T06:21:44.880" v="36" actId="13926"/>
          <ac:spMkLst>
            <pc:docMk/>
            <pc:sldMk cId="2806813981" sldId="413"/>
            <ac:spMk id="6" creationId="{C55F55E3-451D-8136-58E0-C5097BA07143}"/>
          </ac:spMkLst>
        </pc:spChg>
      </pc:sldChg>
      <pc:sldChg chg="modSp mod">
        <pc:chgData name="Barbara Capel" userId="fe2f44d3-7f82-45d5-b106-c7f669d657bb" providerId="ADAL" clId="{1978DF5A-C790-4764-8010-A4A25EDC178E}" dt="2026-04-15T06:23:00.254" v="43" actId="13926"/>
        <pc:sldMkLst>
          <pc:docMk/>
          <pc:sldMk cId="2284768094" sldId="418"/>
        </pc:sldMkLst>
        <pc:spChg chg="mod">
          <ac:chgData name="Barbara Capel" userId="fe2f44d3-7f82-45d5-b106-c7f669d657bb" providerId="ADAL" clId="{1978DF5A-C790-4764-8010-A4A25EDC178E}" dt="2026-04-15T06:23:00.254" v="43" actId="13926"/>
          <ac:spMkLst>
            <pc:docMk/>
            <pc:sldMk cId="2284768094" sldId="418"/>
            <ac:spMk id="6" creationId="{544B6F5D-6C7C-691B-AAB0-45A734C929A5}"/>
          </ac:spMkLst>
        </pc:spChg>
      </pc:sldChg>
      <pc:sldChg chg="modSp mod">
        <pc:chgData name="Barbara Capel" userId="fe2f44d3-7f82-45d5-b106-c7f669d657bb" providerId="ADAL" clId="{1978DF5A-C790-4764-8010-A4A25EDC178E}" dt="2026-04-15T06:27:27.358" v="60" actId="13926"/>
        <pc:sldMkLst>
          <pc:docMk/>
          <pc:sldMk cId="3953123601" sldId="422"/>
        </pc:sldMkLst>
        <pc:spChg chg="mod">
          <ac:chgData name="Barbara Capel" userId="fe2f44d3-7f82-45d5-b106-c7f669d657bb" providerId="ADAL" clId="{1978DF5A-C790-4764-8010-A4A25EDC178E}" dt="2026-04-15T06:27:27.358" v="60" actId="13926"/>
          <ac:spMkLst>
            <pc:docMk/>
            <pc:sldMk cId="3953123601" sldId="422"/>
            <ac:spMk id="6" creationId="{3011878D-D02E-91DF-F26C-CF5C1F9946DD}"/>
          </ac:spMkLst>
        </pc:spChg>
      </pc:sldChg>
      <pc:sldChg chg="modSp mod">
        <pc:chgData name="Barbara Capel" userId="fe2f44d3-7f82-45d5-b106-c7f669d657bb" providerId="ADAL" clId="{1978DF5A-C790-4764-8010-A4A25EDC178E}" dt="2026-04-15T06:27:39.599" v="61" actId="13926"/>
        <pc:sldMkLst>
          <pc:docMk/>
          <pc:sldMk cId="3790818507" sldId="424"/>
        </pc:sldMkLst>
        <pc:spChg chg="mod">
          <ac:chgData name="Barbara Capel" userId="fe2f44d3-7f82-45d5-b106-c7f669d657bb" providerId="ADAL" clId="{1978DF5A-C790-4764-8010-A4A25EDC178E}" dt="2026-04-15T06:27:39.599" v="61" actId="13926"/>
          <ac:spMkLst>
            <pc:docMk/>
            <pc:sldMk cId="3790818507" sldId="424"/>
            <ac:spMk id="6" creationId="{F01EDB52-9293-C00E-E32E-6E0EAD03440B}"/>
          </ac:spMkLst>
        </pc:spChg>
      </pc:sldChg>
      <pc:sldChg chg="modSp mod ord">
        <pc:chgData name="Barbara Capel" userId="fe2f44d3-7f82-45d5-b106-c7f669d657bb" providerId="ADAL" clId="{1978DF5A-C790-4764-8010-A4A25EDC178E}" dt="2026-05-04T09:56:20.066" v="258" actId="20577"/>
        <pc:sldMkLst>
          <pc:docMk/>
          <pc:sldMk cId="4216100676" sldId="426"/>
        </pc:sldMkLst>
        <pc:graphicFrameChg chg="mod modGraphic">
          <ac:chgData name="Barbara Capel" userId="fe2f44d3-7f82-45d5-b106-c7f669d657bb" providerId="ADAL" clId="{1978DF5A-C790-4764-8010-A4A25EDC178E}" dt="2026-05-04T09:56:20.066" v="258" actId="20577"/>
          <ac:graphicFrameMkLst>
            <pc:docMk/>
            <pc:sldMk cId="4216100676" sldId="426"/>
            <ac:graphicFrameMk id="7" creationId="{F297BD4E-EF3C-C35C-A785-2561EB45A514}"/>
          </ac:graphicFrameMkLst>
        </pc:graphicFrameChg>
      </pc:sldChg>
      <pc:sldChg chg="modSp mod modNotesTx">
        <pc:chgData name="Barbara Capel" userId="fe2f44d3-7f82-45d5-b106-c7f669d657bb" providerId="ADAL" clId="{1978DF5A-C790-4764-8010-A4A25EDC178E}" dt="2026-05-04T10:00:54.188" v="338" actId="108"/>
        <pc:sldMkLst>
          <pc:docMk/>
          <pc:sldMk cId="1981990372" sldId="427"/>
        </pc:sldMkLst>
        <pc:spChg chg="mod">
          <ac:chgData name="Barbara Capel" userId="fe2f44d3-7f82-45d5-b106-c7f669d657bb" providerId="ADAL" clId="{1978DF5A-C790-4764-8010-A4A25EDC178E}" dt="2026-05-04T10:00:54.188" v="338" actId="108"/>
          <ac:spMkLst>
            <pc:docMk/>
            <pc:sldMk cId="1981990372" sldId="427"/>
            <ac:spMk id="2" creationId="{07296FD1-A0F5-27F0-C807-7AC925268C73}"/>
          </ac:spMkLst>
        </pc:spChg>
      </pc:sldChg>
      <pc:sldChg chg="modSp mod">
        <pc:chgData name="Barbara Capel" userId="fe2f44d3-7f82-45d5-b106-c7f669d657bb" providerId="ADAL" clId="{1978DF5A-C790-4764-8010-A4A25EDC178E}" dt="2026-05-04T09:59:48.303" v="336" actId="108"/>
        <pc:sldMkLst>
          <pc:docMk/>
          <pc:sldMk cId="301448735" sldId="428"/>
        </pc:sldMkLst>
        <pc:spChg chg="mod">
          <ac:chgData name="Barbara Capel" userId="fe2f44d3-7f82-45d5-b106-c7f669d657bb" providerId="ADAL" clId="{1978DF5A-C790-4764-8010-A4A25EDC178E}" dt="2026-05-04T09:59:48.303" v="336" actId="108"/>
          <ac:spMkLst>
            <pc:docMk/>
            <pc:sldMk cId="301448735" sldId="428"/>
            <ac:spMk id="6" creationId="{973D2D1C-23E5-6E36-27A4-0A37FBF1B583}"/>
          </ac:spMkLst>
        </pc:spChg>
      </pc:sldChg>
      <pc:sldChg chg="modSp mod">
        <pc:chgData name="Barbara Capel" userId="fe2f44d3-7f82-45d5-b106-c7f669d657bb" providerId="ADAL" clId="{1978DF5A-C790-4764-8010-A4A25EDC178E}" dt="2026-04-15T06:21:48.574" v="37" actId="13926"/>
        <pc:sldMkLst>
          <pc:docMk/>
          <pc:sldMk cId="731785777" sldId="429"/>
        </pc:sldMkLst>
        <pc:spChg chg="mod">
          <ac:chgData name="Barbara Capel" userId="fe2f44d3-7f82-45d5-b106-c7f669d657bb" providerId="ADAL" clId="{1978DF5A-C790-4764-8010-A4A25EDC178E}" dt="2026-04-15T06:21:48.574" v="37" actId="13926"/>
          <ac:spMkLst>
            <pc:docMk/>
            <pc:sldMk cId="731785777" sldId="429"/>
            <ac:spMk id="6" creationId="{04FB70B4-9256-06CC-00A9-171C560858F7}"/>
          </ac:spMkLst>
        </pc:spChg>
      </pc:sldChg>
      <pc:sldChg chg="modSp mod">
        <pc:chgData name="Barbara Capel" userId="fe2f44d3-7f82-45d5-b106-c7f669d657bb" providerId="ADAL" clId="{1978DF5A-C790-4764-8010-A4A25EDC178E}" dt="2026-04-15T06:23:03.808" v="44" actId="13926"/>
        <pc:sldMkLst>
          <pc:docMk/>
          <pc:sldMk cId="64047945" sldId="430"/>
        </pc:sldMkLst>
        <pc:spChg chg="mod">
          <ac:chgData name="Barbara Capel" userId="fe2f44d3-7f82-45d5-b106-c7f669d657bb" providerId="ADAL" clId="{1978DF5A-C790-4764-8010-A4A25EDC178E}" dt="2026-04-15T06:23:03.808" v="44" actId="13926"/>
          <ac:spMkLst>
            <pc:docMk/>
            <pc:sldMk cId="64047945" sldId="430"/>
            <ac:spMk id="6" creationId="{8579AFA5-0DA2-E047-5322-5FDBABBC2898}"/>
          </ac:spMkLst>
        </pc:spChg>
      </pc:sldChg>
      <pc:sldChg chg="delSp modSp mod">
        <pc:chgData name="Barbara Capel" userId="fe2f44d3-7f82-45d5-b106-c7f669d657bb" providerId="ADAL" clId="{1978DF5A-C790-4764-8010-A4A25EDC178E}" dt="2026-04-15T06:23:14.486" v="53" actId="20577"/>
        <pc:sldMkLst>
          <pc:docMk/>
          <pc:sldMk cId="562746782" sldId="431"/>
        </pc:sldMkLst>
        <pc:spChg chg="mod">
          <ac:chgData name="Barbara Capel" userId="fe2f44d3-7f82-45d5-b106-c7f669d657bb" providerId="ADAL" clId="{1978DF5A-C790-4764-8010-A4A25EDC178E}" dt="2026-04-15T06:23:14.486" v="53" actId="20577"/>
          <ac:spMkLst>
            <pc:docMk/>
            <pc:sldMk cId="562746782" sldId="431"/>
            <ac:spMk id="10" creationId="{10877098-9ED9-7B29-DD2E-222CC4C6A54C}"/>
          </ac:spMkLst>
        </pc:spChg>
      </pc:sldChg>
      <pc:sldChg chg="modSp mod">
        <pc:chgData name="Barbara Capel" userId="fe2f44d3-7f82-45d5-b106-c7f669d657bb" providerId="ADAL" clId="{1978DF5A-C790-4764-8010-A4A25EDC178E}" dt="2026-05-06T10:07:02.906" v="386" actId="20577"/>
        <pc:sldMkLst>
          <pc:docMk/>
          <pc:sldMk cId="3473547048" sldId="432"/>
        </pc:sldMkLst>
        <pc:spChg chg="mod">
          <ac:chgData name="Barbara Capel" userId="fe2f44d3-7f82-45d5-b106-c7f669d657bb" providerId="ADAL" clId="{1978DF5A-C790-4764-8010-A4A25EDC178E}" dt="2026-05-06T10:07:02.906" v="386" actId="20577"/>
          <ac:spMkLst>
            <pc:docMk/>
            <pc:sldMk cId="3473547048" sldId="432"/>
            <ac:spMk id="6" creationId="{EBA2A66F-80B8-D4A5-08AD-05EB0BF6E986}"/>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998F31-B5ED-46E9-A7A6-D186B69FE7BE}" type="doc">
      <dgm:prSet loTypeId="urn:microsoft.com/office/officeart/2008/layout/RadialCluster" loCatId="cycle" qsTypeId="urn:microsoft.com/office/officeart/2005/8/quickstyle/simple1" qsCatId="simple" csTypeId="urn:microsoft.com/office/officeart/2005/8/colors/accent0_1" csCatId="mainScheme" phldr="1"/>
      <dgm:spPr/>
      <dgm:t>
        <a:bodyPr/>
        <a:lstStyle/>
        <a:p>
          <a:endParaRPr lang="nl-NL"/>
        </a:p>
      </dgm:t>
    </dgm:pt>
    <dgm:pt modelId="{B6A54D11-B9D1-4899-917B-F13EEB2F1BFF}">
      <dgm:prSet phldrT="[Tekst]"/>
      <dgm:spPr>
        <a:solidFill>
          <a:srgbClr val="FF0000"/>
        </a:solidFill>
      </dgm:spPr>
      <dgm:t>
        <a:bodyPr/>
        <a:lstStyle/>
        <a:p>
          <a:r>
            <a:rPr lang="nl-NL" dirty="0">
              <a:solidFill>
                <a:schemeClr val="bg1"/>
              </a:solidFill>
            </a:rPr>
            <a:t>Complot</a:t>
          </a:r>
        </a:p>
      </dgm:t>
    </dgm:pt>
    <dgm:pt modelId="{E131E393-D28C-4CAA-B750-D7EC159935F2}" type="parTrans" cxnId="{A7E5F740-EC50-44EF-9B12-C1AC6A3825B3}">
      <dgm:prSet/>
      <dgm:spPr/>
      <dgm:t>
        <a:bodyPr/>
        <a:lstStyle/>
        <a:p>
          <a:endParaRPr lang="nl-NL"/>
        </a:p>
      </dgm:t>
    </dgm:pt>
    <dgm:pt modelId="{E7DFA4CB-8A20-437E-97C5-D6AEDAB18AE1}" type="sibTrans" cxnId="{A7E5F740-EC50-44EF-9B12-C1AC6A3825B3}">
      <dgm:prSet/>
      <dgm:spPr/>
      <dgm:t>
        <a:bodyPr/>
        <a:lstStyle/>
        <a:p>
          <a:endParaRPr lang="nl-NL"/>
        </a:p>
      </dgm:t>
    </dgm:pt>
    <dgm:pt modelId="{B1EC2C36-7222-4851-8A25-4C3740CEF8B4}">
      <dgm:prSet phldrT="[Tekst]"/>
      <dgm:spPr/>
      <dgm:t>
        <a:bodyPr/>
        <a:lstStyle/>
        <a:p>
          <a:endParaRPr lang="nl-NL"/>
        </a:p>
      </dgm:t>
    </dgm:pt>
    <dgm:pt modelId="{3464634C-60C9-4926-9145-E2C6C3512EB8}" type="parTrans" cxnId="{892C17A8-6ACD-4FE5-AC2A-FEE3BFF02694}">
      <dgm:prSet/>
      <dgm:spPr/>
      <dgm:t>
        <a:bodyPr/>
        <a:lstStyle/>
        <a:p>
          <a:endParaRPr lang="nl-NL"/>
        </a:p>
      </dgm:t>
    </dgm:pt>
    <dgm:pt modelId="{DB311179-5FC1-4F24-BA41-66F0960BE4B2}" type="sibTrans" cxnId="{892C17A8-6ACD-4FE5-AC2A-FEE3BFF02694}">
      <dgm:prSet/>
      <dgm:spPr/>
      <dgm:t>
        <a:bodyPr/>
        <a:lstStyle/>
        <a:p>
          <a:endParaRPr lang="nl-NL"/>
        </a:p>
      </dgm:t>
    </dgm:pt>
    <dgm:pt modelId="{C750D61F-81E6-40D9-9A63-2E18771ADFFB}">
      <dgm:prSet phldrT="[Tekst]"/>
      <dgm:spPr/>
      <dgm:t>
        <a:bodyPr/>
        <a:lstStyle/>
        <a:p>
          <a:endParaRPr lang="nl-NL"/>
        </a:p>
      </dgm:t>
    </dgm:pt>
    <dgm:pt modelId="{69CDE8B6-B06C-45DE-A968-4C836984A449}" type="parTrans" cxnId="{95CC492F-8DE0-4C17-B08C-4A6369B39E60}">
      <dgm:prSet/>
      <dgm:spPr/>
      <dgm:t>
        <a:bodyPr/>
        <a:lstStyle/>
        <a:p>
          <a:endParaRPr lang="nl-NL"/>
        </a:p>
      </dgm:t>
    </dgm:pt>
    <dgm:pt modelId="{DA1A2372-ADD1-45A9-AD7E-ABD7061BB5B0}" type="sibTrans" cxnId="{95CC492F-8DE0-4C17-B08C-4A6369B39E60}">
      <dgm:prSet/>
      <dgm:spPr/>
      <dgm:t>
        <a:bodyPr/>
        <a:lstStyle/>
        <a:p>
          <a:endParaRPr lang="nl-NL"/>
        </a:p>
      </dgm:t>
    </dgm:pt>
    <dgm:pt modelId="{61EEB5C7-57F8-47A0-8B77-975137FDCDBE}">
      <dgm:prSet phldrT="[Tekst]"/>
      <dgm:spPr/>
      <dgm:t>
        <a:bodyPr/>
        <a:lstStyle/>
        <a:p>
          <a:endParaRPr lang="nl-NL"/>
        </a:p>
      </dgm:t>
    </dgm:pt>
    <dgm:pt modelId="{D96794A9-0903-4DDE-84F8-13DEBDF26683}" type="parTrans" cxnId="{3B3A9367-7FA8-4814-9AD0-0D4D536B31BD}">
      <dgm:prSet/>
      <dgm:spPr/>
      <dgm:t>
        <a:bodyPr/>
        <a:lstStyle/>
        <a:p>
          <a:endParaRPr lang="nl-NL"/>
        </a:p>
      </dgm:t>
    </dgm:pt>
    <dgm:pt modelId="{49B6A067-E4D9-4C22-894F-9E128D964AA1}" type="sibTrans" cxnId="{3B3A9367-7FA8-4814-9AD0-0D4D536B31BD}">
      <dgm:prSet/>
      <dgm:spPr/>
      <dgm:t>
        <a:bodyPr/>
        <a:lstStyle/>
        <a:p>
          <a:endParaRPr lang="nl-NL"/>
        </a:p>
      </dgm:t>
    </dgm:pt>
    <dgm:pt modelId="{A61D1C88-F826-4935-BF9F-D4D0AE772228}">
      <dgm:prSet phldrT="[Tekst]"/>
      <dgm:spPr/>
      <dgm:t>
        <a:bodyPr/>
        <a:lstStyle/>
        <a:p>
          <a:endParaRPr lang="nl-NL"/>
        </a:p>
      </dgm:t>
    </dgm:pt>
    <dgm:pt modelId="{5D522DE9-2709-4B15-8286-83908FEE4F73}" type="parTrans" cxnId="{219BCA66-B35E-4303-ABA8-315DEEB2E616}">
      <dgm:prSet/>
      <dgm:spPr/>
      <dgm:t>
        <a:bodyPr/>
        <a:lstStyle/>
        <a:p>
          <a:endParaRPr lang="nl-NL"/>
        </a:p>
      </dgm:t>
    </dgm:pt>
    <dgm:pt modelId="{938F80FD-ECD7-48AD-9549-673EE6D1DBB1}" type="sibTrans" cxnId="{219BCA66-B35E-4303-ABA8-315DEEB2E616}">
      <dgm:prSet/>
      <dgm:spPr/>
      <dgm:t>
        <a:bodyPr/>
        <a:lstStyle/>
        <a:p>
          <a:endParaRPr lang="nl-NL"/>
        </a:p>
      </dgm:t>
    </dgm:pt>
    <dgm:pt modelId="{D2408315-0E60-4A27-B379-D2C8A70C7F20}">
      <dgm:prSet phldrT="[Tekst]"/>
      <dgm:spPr/>
      <dgm:t>
        <a:bodyPr/>
        <a:lstStyle/>
        <a:p>
          <a:endParaRPr lang="nl-NL"/>
        </a:p>
      </dgm:t>
    </dgm:pt>
    <dgm:pt modelId="{D0078863-12C5-461C-A680-4394E31C6761}" type="parTrans" cxnId="{31C536A3-435F-46B7-A2E1-2A53BD7A3396}">
      <dgm:prSet/>
      <dgm:spPr/>
      <dgm:t>
        <a:bodyPr/>
        <a:lstStyle/>
        <a:p>
          <a:endParaRPr lang="nl-NL"/>
        </a:p>
      </dgm:t>
    </dgm:pt>
    <dgm:pt modelId="{26DA6170-58F1-4D79-87FA-1E9D6868A045}" type="sibTrans" cxnId="{31C536A3-435F-46B7-A2E1-2A53BD7A3396}">
      <dgm:prSet/>
      <dgm:spPr/>
      <dgm:t>
        <a:bodyPr/>
        <a:lstStyle/>
        <a:p>
          <a:endParaRPr lang="nl-NL"/>
        </a:p>
      </dgm:t>
    </dgm:pt>
    <dgm:pt modelId="{CF13F722-24AD-4D64-9414-6503CC391AF0}">
      <dgm:prSet phldrT="[Tekst]"/>
      <dgm:spPr/>
      <dgm:t>
        <a:bodyPr/>
        <a:lstStyle/>
        <a:p>
          <a:endParaRPr lang="nl-NL"/>
        </a:p>
      </dgm:t>
    </dgm:pt>
    <dgm:pt modelId="{AC7DEC90-8422-4251-B2E9-FD51BCE33094}" type="parTrans" cxnId="{3B051DD0-2200-4246-9F7D-41F9EB545969}">
      <dgm:prSet/>
      <dgm:spPr/>
      <dgm:t>
        <a:bodyPr/>
        <a:lstStyle/>
        <a:p>
          <a:endParaRPr lang="nl-NL"/>
        </a:p>
      </dgm:t>
    </dgm:pt>
    <dgm:pt modelId="{678CB81F-DDCE-4390-A6C4-021EA3736F32}" type="sibTrans" cxnId="{3B051DD0-2200-4246-9F7D-41F9EB545969}">
      <dgm:prSet/>
      <dgm:spPr/>
      <dgm:t>
        <a:bodyPr/>
        <a:lstStyle/>
        <a:p>
          <a:endParaRPr lang="nl-NL"/>
        </a:p>
      </dgm:t>
    </dgm:pt>
    <dgm:pt modelId="{9FAFFE7D-B5FE-42D9-8E51-1FBC0214AD20}">
      <dgm:prSet phldrT="[Tekst]"/>
      <dgm:spPr/>
      <dgm:t>
        <a:bodyPr/>
        <a:lstStyle/>
        <a:p>
          <a:endParaRPr lang="nl-NL"/>
        </a:p>
      </dgm:t>
    </dgm:pt>
    <dgm:pt modelId="{81EF50A2-D599-4173-AB88-7B8ED6C59A68}" type="parTrans" cxnId="{4DA7F371-00ED-42D9-9220-333DBB6CB4AE}">
      <dgm:prSet/>
      <dgm:spPr/>
      <dgm:t>
        <a:bodyPr/>
        <a:lstStyle/>
        <a:p>
          <a:endParaRPr lang="nl-NL"/>
        </a:p>
      </dgm:t>
    </dgm:pt>
    <dgm:pt modelId="{5F66D0EC-F5DC-4EBC-87F6-CAF1B90F9DF4}" type="sibTrans" cxnId="{4DA7F371-00ED-42D9-9220-333DBB6CB4AE}">
      <dgm:prSet/>
      <dgm:spPr/>
      <dgm:t>
        <a:bodyPr/>
        <a:lstStyle/>
        <a:p>
          <a:endParaRPr lang="nl-NL"/>
        </a:p>
      </dgm:t>
    </dgm:pt>
    <dgm:pt modelId="{56C98C6F-6767-4F6B-92CC-8A91F3DC524F}">
      <dgm:prSet phldrT="[Tekst]"/>
      <dgm:spPr/>
      <dgm:t>
        <a:bodyPr/>
        <a:lstStyle/>
        <a:p>
          <a:endParaRPr lang="nl-NL"/>
        </a:p>
      </dgm:t>
    </dgm:pt>
    <dgm:pt modelId="{B6070B58-947F-4198-A85E-6D688A4E3442}" type="parTrans" cxnId="{5986717C-1222-4C8B-A214-A2BBDFD92C89}">
      <dgm:prSet/>
      <dgm:spPr/>
      <dgm:t>
        <a:bodyPr/>
        <a:lstStyle/>
        <a:p>
          <a:endParaRPr lang="nl-NL"/>
        </a:p>
      </dgm:t>
    </dgm:pt>
    <dgm:pt modelId="{F44553BE-9F54-4AAA-B462-5A3E8C818135}" type="sibTrans" cxnId="{5986717C-1222-4C8B-A214-A2BBDFD92C89}">
      <dgm:prSet/>
      <dgm:spPr/>
      <dgm:t>
        <a:bodyPr/>
        <a:lstStyle/>
        <a:p>
          <a:endParaRPr lang="nl-NL"/>
        </a:p>
      </dgm:t>
    </dgm:pt>
    <dgm:pt modelId="{E57395FC-8C9B-46EF-A56E-E4535614598D}" type="pres">
      <dgm:prSet presAssocID="{FF998F31-B5ED-46E9-A7A6-D186B69FE7BE}" presName="Name0" presStyleCnt="0">
        <dgm:presLayoutVars>
          <dgm:chMax val="1"/>
          <dgm:chPref val="1"/>
          <dgm:dir/>
          <dgm:animOne val="branch"/>
          <dgm:animLvl val="lvl"/>
        </dgm:presLayoutVars>
      </dgm:prSet>
      <dgm:spPr/>
    </dgm:pt>
    <dgm:pt modelId="{452C6ADF-2E60-41DC-8659-DD682883A48D}" type="pres">
      <dgm:prSet presAssocID="{B6A54D11-B9D1-4899-917B-F13EEB2F1BFF}" presName="singleCycle" presStyleCnt="0"/>
      <dgm:spPr/>
    </dgm:pt>
    <dgm:pt modelId="{46740C85-3570-45D6-AD27-2435753CCD1B}" type="pres">
      <dgm:prSet presAssocID="{B6A54D11-B9D1-4899-917B-F13EEB2F1BFF}" presName="singleCenter" presStyleLbl="node1" presStyleIdx="0" presStyleCnt="8">
        <dgm:presLayoutVars>
          <dgm:chMax val="7"/>
          <dgm:chPref val="7"/>
        </dgm:presLayoutVars>
      </dgm:prSet>
      <dgm:spPr/>
    </dgm:pt>
    <dgm:pt modelId="{CF369706-BDB6-42AB-A9CD-B7174B3909D4}" type="pres">
      <dgm:prSet presAssocID="{3464634C-60C9-4926-9145-E2C6C3512EB8}" presName="Name56" presStyleLbl="parChTrans1D2" presStyleIdx="0" presStyleCnt="7"/>
      <dgm:spPr/>
    </dgm:pt>
    <dgm:pt modelId="{82EED56D-DA92-438E-A128-D14A0EA4BC5E}" type="pres">
      <dgm:prSet presAssocID="{B1EC2C36-7222-4851-8A25-4C3740CEF8B4}" presName="text0" presStyleLbl="node1" presStyleIdx="1" presStyleCnt="8" custScaleX="131811">
        <dgm:presLayoutVars>
          <dgm:bulletEnabled val="1"/>
        </dgm:presLayoutVars>
      </dgm:prSet>
      <dgm:spPr/>
    </dgm:pt>
    <dgm:pt modelId="{9FE9F8B2-132D-4792-AD06-A88DAA51C201}" type="pres">
      <dgm:prSet presAssocID="{69CDE8B6-B06C-45DE-A968-4C836984A449}" presName="Name56" presStyleLbl="parChTrans1D2" presStyleIdx="1" presStyleCnt="7"/>
      <dgm:spPr/>
    </dgm:pt>
    <dgm:pt modelId="{EB5BEBCC-538C-4A0B-9E03-56363A461346}" type="pres">
      <dgm:prSet presAssocID="{C750D61F-81E6-40D9-9A63-2E18771ADFFB}" presName="text0" presStyleLbl="node1" presStyleIdx="2" presStyleCnt="8" custScaleX="160945">
        <dgm:presLayoutVars>
          <dgm:bulletEnabled val="1"/>
        </dgm:presLayoutVars>
      </dgm:prSet>
      <dgm:spPr/>
    </dgm:pt>
    <dgm:pt modelId="{186386FB-D30E-4755-A0A3-97CFDD7CA920}" type="pres">
      <dgm:prSet presAssocID="{D96794A9-0903-4DDE-84F8-13DEBDF26683}" presName="Name56" presStyleLbl="parChTrans1D2" presStyleIdx="2" presStyleCnt="7"/>
      <dgm:spPr/>
    </dgm:pt>
    <dgm:pt modelId="{581A05D9-498B-4ECA-A71C-3DB9C0A33336}" type="pres">
      <dgm:prSet presAssocID="{61EEB5C7-57F8-47A0-8B77-975137FDCDBE}" presName="text0" presStyleLbl="node1" presStyleIdx="3" presStyleCnt="8" custScaleX="149233">
        <dgm:presLayoutVars>
          <dgm:bulletEnabled val="1"/>
        </dgm:presLayoutVars>
      </dgm:prSet>
      <dgm:spPr/>
    </dgm:pt>
    <dgm:pt modelId="{7D1E264E-E151-4317-919D-3CDC3687E9D8}" type="pres">
      <dgm:prSet presAssocID="{D0078863-12C5-461C-A680-4394E31C6761}" presName="Name56" presStyleLbl="parChTrans1D2" presStyleIdx="3" presStyleCnt="7"/>
      <dgm:spPr/>
    </dgm:pt>
    <dgm:pt modelId="{E1944E53-79A1-43D9-8258-98D5F6BE6F22}" type="pres">
      <dgm:prSet presAssocID="{D2408315-0E60-4A27-B379-D2C8A70C7F20}" presName="text0" presStyleLbl="node1" presStyleIdx="4" presStyleCnt="8" custScaleX="157756">
        <dgm:presLayoutVars>
          <dgm:bulletEnabled val="1"/>
        </dgm:presLayoutVars>
      </dgm:prSet>
      <dgm:spPr/>
    </dgm:pt>
    <dgm:pt modelId="{559CF15A-B564-48FC-8D86-EE54FD5A02BE}" type="pres">
      <dgm:prSet presAssocID="{AC7DEC90-8422-4251-B2E9-FD51BCE33094}" presName="Name56" presStyleLbl="parChTrans1D2" presStyleIdx="4" presStyleCnt="7"/>
      <dgm:spPr/>
    </dgm:pt>
    <dgm:pt modelId="{8ABB8BD3-1BD9-4069-907A-E5DC2F4EA404}" type="pres">
      <dgm:prSet presAssocID="{CF13F722-24AD-4D64-9414-6503CC391AF0}" presName="text0" presStyleLbl="node1" presStyleIdx="5" presStyleCnt="8" custScaleX="158519">
        <dgm:presLayoutVars>
          <dgm:bulletEnabled val="1"/>
        </dgm:presLayoutVars>
      </dgm:prSet>
      <dgm:spPr/>
    </dgm:pt>
    <dgm:pt modelId="{2C4964E1-8D48-47AD-98A3-5D978FEE0155}" type="pres">
      <dgm:prSet presAssocID="{81EF50A2-D599-4173-AB88-7B8ED6C59A68}" presName="Name56" presStyleLbl="parChTrans1D2" presStyleIdx="5" presStyleCnt="7"/>
      <dgm:spPr/>
    </dgm:pt>
    <dgm:pt modelId="{8707A8C3-E3D9-4B02-8802-D7C4CF5727A4}" type="pres">
      <dgm:prSet presAssocID="{9FAFFE7D-B5FE-42D9-8E51-1FBC0214AD20}" presName="text0" presStyleLbl="node1" presStyleIdx="6" presStyleCnt="8" custScaleX="147145">
        <dgm:presLayoutVars>
          <dgm:bulletEnabled val="1"/>
        </dgm:presLayoutVars>
      </dgm:prSet>
      <dgm:spPr/>
    </dgm:pt>
    <dgm:pt modelId="{F3C46297-ACB3-4C49-AE6C-C87E4041F21E}" type="pres">
      <dgm:prSet presAssocID="{5D522DE9-2709-4B15-8286-83908FEE4F73}" presName="Name56" presStyleLbl="parChTrans1D2" presStyleIdx="6" presStyleCnt="7"/>
      <dgm:spPr/>
    </dgm:pt>
    <dgm:pt modelId="{FA09AA4C-BF15-470F-9D99-EEE4E332BBA6}" type="pres">
      <dgm:prSet presAssocID="{A61D1C88-F826-4935-BF9F-D4D0AE772228}" presName="text0" presStyleLbl="node1" presStyleIdx="7" presStyleCnt="8" custScaleX="151068">
        <dgm:presLayoutVars>
          <dgm:bulletEnabled val="1"/>
        </dgm:presLayoutVars>
      </dgm:prSet>
      <dgm:spPr/>
    </dgm:pt>
  </dgm:ptLst>
  <dgm:cxnLst>
    <dgm:cxn modelId="{98B37D04-63BA-4B39-9188-B98D65DF16A6}" type="presOf" srcId="{FF998F31-B5ED-46E9-A7A6-D186B69FE7BE}" destId="{E57395FC-8C9B-46EF-A56E-E4535614598D}" srcOrd="0" destOrd="0" presId="urn:microsoft.com/office/officeart/2008/layout/RadialCluster"/>
    <dgm:cxn modelId="{AED8A923-774D-442C-A0B4-CEB7F8ECA106}" type="presOf" srcId="{5D522DE9-2709-4B15-8286-83908FEE4F73}" destId="{F3C46297-ACB3-4C49-AE6C-C87E4041F21E}" srcOrd="0" destOrd="0" presId="urn:microsoft.com/office/officeart/2008/layout/RadialCluster"/>
    <dgm:cxn modelId="{2007372E-F421-4556-A540-429B63ADCB2E}" type="presOf" srcId="{A61D1C88-F826-4935-BF9F-D4D0AE772228}" destId="{FA09AA4C-BF15-470F-9D99-EEE4E332BBA6}" srcOrd="0" destOrd="0" presId="urn:microsoft.com/office/officeart/2008/layout/RadialCluster"/>
    <dgm:cxn modelId="{95CC492F-8DE0-4C17-B08C-4A6369B39E60}" srcId="{B6A54D11-B9D1-4899-917B-F13EEB2F1BFF}" destId="{C750D61F-81E6-40D9-9A63-2E18771ADFFB}" srcOrd="1" destOrd="0" parTransId="{69CDE8B6-B06C-45DE-A968-4C836984A449}" sibTransId="{DA1A2372-ADD1-45A9-AD7E-ABD7061BB5B0}"/>
    <dgm:cxn modelId="{A7E5F740-EC50-44EF-9B12-C1AC6A3825B3}" srcId="{FF998F31-B5ED-46E9-A7A6-D186B69FE7BE}" destId="{B6A54D11-B9D1-4899-917B-F13EEB2F1BFF}" srcOrd="0" destOrd="0" parTransId="{E131E393-D28C-4CAA-B750-D7EC159935F2}" sibTransId="{E7DFA4CB-8A20-437E-97C5-D6AEDAB18AE1}"/>
    <dgm:cxn modelId="{3C6F215E-1F30-4A78-AB7A-31FFD53288F9}" type="presOf" srcId="{9FAFFE7D-B5FE-42D9-8E51-1FBC0214AD20}" destId="{8707A8C3-E3D9-4B02-8802-D7C4CF5727A4}" srcOrd="0" destOrd="0" presId="urn:microsoft.com/office/officeart/2008/layout/RadialCluster"/>
    <dgm:cxn modelId="{219BCA66-B35E-4303-ABA8-315DEEB2E616}" srcId="{B6A54D11-B9D1-4899-917B-F13EEB2F1BFF}" destId="{A61D1C88-F826-4935-BF9F-D4D0AE772228}" srcOrd="6" destOrd="0" parTransId="{5D522DE9-2709-4B15-8286-83908FEE4F73}" sibTransId="{938F80FD-ECD7-48AD-9549-673EE6D1DBB1}"/>
    <dgm:cxn modelId="{3B3A9367-7FA8-4814-9AD0-0D4D536B31BD}" srcId="{B6A54D11-B9D1-4899-917B-F13EEB2F1BFF}" destId="{61EEB5C7-57F8-47A0-8B77-975137FDCDBE}" srcOrd="2" destOrd="0" parTransId="{D96794A9-0903-4DDE-84F8-13DEBDF26683}" sibTransId="{49B6A067-E4D9-4C22-894F-9E128D964AA1}"/>
    <dgm:cxn modelId="{EFA4D447-08E9-496A-A06C-9D12C3167F3C}" type="presOf" srcId="{C750D61F-81E6-40D9-9A63-2E18771ADFFB}" destId="{EB5BEBCC-538C-4A0B-9E03-56363A461346}" srcOrd="0" destOrd="0" presId="urn:microsoft.com/office/officeart/2008/layout/RadialCluster"/>
    <dgm:cxn modelId="{8A1DB868-59BE-40DB-9EE3-DCBF1C567F1C}" type="presOf" srcId="{B6A54D11-B9D1-4899-917B-F13EEB2F1BFF}" destId="{46740C85-3570-45D6-AD27-2435753CCD1B}" srcOrd="0" destOrd="0" presId="urn:microsoft.com/office/officeart/2008/layout/RadialCluster"/>
    <dgm:cxn modelId="{7E20F26A-B0E5-4C7F-BDF2-F54230B4B828}" type="presOf" srcId="{81EF50A2-D599-4173-AB88-7B8ED6C59A68}" destId="{2C4964E1-8D48-47AD-98A3-5D978FEE0155}" srcOrd="0" destOrd="0" presId="urn:microsoft.com/office/officeart/2008/layout/RadialCluster"/>
    <dgm:cxn modelId="{4DA7F371-00ED-42D9-9220-333DBB6CB4AE}" srcId="{B6A54D11-B9D1-4899-917B-F13EEB2F1BFF}" destId="{9FAFFE7D-B5FE-42D9-8E51-1FBC0214AD20}" srcOrd="5" destOrd="0" parTransId="{81EF50A2-D599-4173-AB88-7B8ED6C59A68}" sibTransId="{5F66D0EC-F5DC-4EBC-87F6-CAF1B90F9DF4}"/>
    <dgm:cxn modelId="{2A7DE054-3737-4E1C-A21B-8EF96B7FF4B1}" type="presOf" srcId="{3464634C-60C9-4926-9145-E2C6C3512EB8}" destId="{CF369706-BDB6-42AB-A9CD-B7174B3909D4}" srcOrd="0" destOrd="0" presId="urn:microsoft.com/office/officeart/2008/layout/RadialCluster"/>
    <dgm:cxn modelId="{5986717C-1222-4C8B-A214-A2BBDFD92C89}" srcId="{B6A54D11-B9D1-4899-917B-F13EEB2F1BFF}" destId="{56C98C6F-6767-4F6B-92CC-8A91F3DC524F}" srcOrd="7" destOrd="0" parTransId="{B6070B58-947F-4198-A85E-6D688A4E3442}" sibTransId="{F44553BE-9F54-4AAA-B462-5A3E8C818135}"/>
    <dgm:cxn modelId="{8E999A88-9B89-4634-B3B6-369E9AF4A2CB}" type="presOf" srcId="{AC7DEC90-8422-4251-B2E9-FD51BCE33094}" destId="{559CF15A-B564-48FC-8D86-EE54FD5A02BE}" srcOrd="0" destOrd="0" presId="urn:microsoft.com/office/officeart/2008/layout/RadialCluster"/>
    <dgm:cxn modelId="{A31D2999-E3C6-4C25-BCC8-017C81426FA2}" type="presOf" srcId="{D96794A9-0903-4DDE-84F8-13DEBDF26683}" destId="{186386FB-D30E-4755-A0A3-97CFDD7CA920}" srcOrd="0" destOrd="0" presId="urn:microsoft.com/office/officeart/2008/layout/RadialCluster"/>
    <dgm:cxn modelId="{31C536A3-435F-46B7-A2E1-2A53BD7A3396}" srcId="{B6A54D11-B9D1-4899-917B-F13EEB2F1BFF}" destId="{D2408315-0E60-4A27-B379-D2C8A70C7F20}" srcOrd="3" destOrd="0" parTransId="{D0078863-12C5-461C-A680-4394E31C6761}" sibTransId="{26DA6170-58F1-4D79-87FA-1E9D6868A045}"/>
    <dgm:cxn modelId="{AB7733A4-9BF9-4B34-818C-CC0F5500AC4C}" type="presOf" srcId="{CF13F722-24AD-4D64-9414-6503CC391AF0}" destId="{8ABB8BD3-1BD9-4069-907A-E5DC2F4EA404}" srcOrd="0" destOrd="0" presId="urn:microsoft.com/office/officeart/2008/layout/RadialCluster"/>
    <dgm:cxn modelId="{892C17A8-6ACD-4FE5-AC2A-FEE3BFF02694}" srcId="{B6A54D11-B9D1-4899-917B-F13EEB2F1BFF}" destId="{B1EC2C36-7222-4851-8A25-4C3740CEF8B4}" srcOrd="0" destOrd="0" parTransId="{3464634C-60C9-4926-9145-E2C6C3512EB8}" sibTransId="{DB311179-5FC1-4F24-BA41-66F0960BE4B2}"/>
    <dgm:cxn modelId="{0DBF79B4-CD01-4448-8C0E-8E9380220D7F}" type="presOf" srcId="{B1EC2C36-7222-4851-8A25-4C3740CEF8B4}" destId="{82EED56D-DA92-438E-A128-D14A0EA4BC5E}" srcOrd="0" destOrd="0" presId="urn:microsoft.com/office/officeart/2008/layout/RadialCluster"/>
    <dgm:cxn modelId="{BE10ABC6-FE8E-4E7C-BF50-BD35CFC4E499}" type="presOf" srcId="{61EEB5C7-57F8-47A0-8B77-975137FDCDBE}" destId="{581A05D9-498B-4ECA-A71C-3DB9C0A33336}" srcOrd="0" destOrd="0" presId="urn:microsoft.com/office/officeart/2008/layout/RadialCluster"/>
    <dgm:cxn modelId="{D81BD0CA-2CC2-4F6A-9992-A60BF8D9DC9E}" type="presOf" srcId="{D2408315-0E60-4A27-B379-D2C8A70C7F20}" destId="{E1944E53-79A1-43D9-8258-98D5F6BE6F22}" srcOrd="0" destOrd="0" presId="urn:microsoft.com/office/officeart/2008/layout/RadialCluster"/>
    <dgm:cxn modelId="{3B051DD0-2200-4246-9F7D-41F9EB545969}" srcId="{B6A54D11-B9D1-4899-917B-F13EEB2F1BFF}" destId="{CF13F722-24AD-4D64-9414-6503CC391AF0}" srcOrd="4" destOrd="0" parTransId="{AC7DEC90-8422-4251-B2E9-FD51BCE33094}" sibTransId="{678CB81F-DDCE-4390-A6C4-021EA3736F32}"/>
    <dgm:cxn modelId="{245307EA-EEB2-4C0F-9281-5FDFAF2E159F}" type="presOf" srcId="{D0078863-12C5-461C-A680-4394E31C6761}" destId="{7D1E264E-E151-4317-919D-3CDC3687E9D8}" srcOrd="0" destOrd="0" presId="urn:microsoft.com/office/officeart/2008/layout/RadialCluster"/>
    <dgm:cxn modelId="{8EA4C7FF-3F23-4C58-8C67-AF2C061353C6}" type="presOf" srcId="{69CDE8B6-B06C-45DE-A968-4C836984A449}" destId="{9FE9F8B2-132D-4792-AD06-A88DAA51C201}" srcOrd="0" destOrd="0" presId="urn:microsoft.com/office/officeart/2008/layout/RadialCluster"/>
    <dgm:cxn modelId="{B9F7920D-3BBB-4142-B1CA-A6AD94B6E5FF}" type="presParOf" srcId="{E57395FC-8C9B-46EF-A56E-E4535614598D}" destId="{452C6ADF-2E60-41DC-8659-DD682883A48D}" srcOrd="0" destOrd="0" presId="urn:microsoft.com/office/officeart/2008/layout/RadialCluster"/>
    <dgm:cxn modelId="{6884D92A-F5B1-46E0-B0C4-2E402E742F3C}" type="presParOf" srcId="{452C6ADF-2E60-41DC-8659-DD682883A48D}" destId="{46740C85-3570-45D6-AD27-2435753CCD1B}" srcOrd="0" destOrd="0" presId="urn:microsoft.com/office/officeart/2008/layout/RadialCluster"/>
    <dgm:cxn modelId="{9B60EF97-9BCC-4156-BEBE-45783BBA237D}" type="presParOf" srcId="{452C6ADF-2E60-41DC-8659-DD682883A48D}" destId="{CF369706-BDB6-42AB-A9CD-B7174B3909D4}" srcOrd="1" destOrd="0" presId="urn:microsoft.com/office/officeart/2008/layout/RadialCluster"/>
    <dgm:cxn modelId="{7A377935-5530-45A8-988A-19CFC685E972}" type="presParOf" srcId="{452C6ADF-2E60-41DC-8659-DD682883A48D}" destId="{82EED56D-DA92-438E-A128-D14A0EA4BC5E}" srcOrd="2" destOrd="0" presId="urn:microsoft.com/office/officeart/2008/layout/RadialCluster"/>
    <dgm:cxn modelId="{54A1191E-563D-4CEF-86C3-D5FD17917E39}" type="presParOf" srcId="{452C6ADF-2E60-41DC-8659-DD682883A48D}" destId="{9FE9F8B2-132D-4792-AD06-A88DAA51C201}" srcOrd="3" destOrd="0" presId="urn:microsoft.com/office/officeart/2008/layout/RadialCluster"/>
    <dgm:cxn modelId="{65BB218E-4904-4E42-871C-5033DD1995E5}" type="presParOf" srcId="{452C6ADF-2E60-41DC-8659-DD682883A48D}" destId="{EB5BEBCC-538C-4A0B-9E03-56363A461346}" srcOrd="4" destOrd="0" presId="urn:microsoft.com/office/officeart/2008/layout/RadialCluster"/>
    <dgm:cxn modelId="{8EE2BDB3-852F-4C28-BE22-646036260655}" type="presParOf" srcId="{452C6ADF-2E60-41DC-8659-DD682883A48D}" destId="{186386FB-D30E-4755-A0A3-97CFDD7CA920}" srcOrd="5" destOrd="0" presId="urn:microsoft.com/office/officeart/2008/layout/RadialCluster"/>
    <dgm:cxn modelId="{0BC06F79-C0E9-4222-83E7-E49F92F81B50}" type="presParOf" srcId="{452C6ADF-2E60-41DC-8659-DD682883A48D}" destId="{581A05D9-498B-4ECA-A71C-3DB9C0A33336}" srcOrd="6" destOrd="0" presId="urn:microsoft.com/office/officeart/2008/layout/RadialCluster"/>
    <dgm:cxn modelId="{830E0D76-A273-4EAA-8B03-599DAA4C6715}" type="presParOf" srcId="{452C6ADF-2E60-41DC-8659-DD682883A48D}" destId="{7D1E264E-E151-4317-919D-3CDC3687E9D8}" srcOrd="7" destOrd="0" presId="urn:microsoft.com/office/officeart/2008/layout/RadialCluster"/>
    <dgm:cxn modelId="{0B1569F1-3DEE-4363-A0EE-4B2FF39E99CD}" type="presParOf" srcId="{452C6ADF-2E60-41DC-8659-DD682883A48D}" destId="{E1944E53-79A1-43D9-8258-98D5F6BE6F22}" srcOrd="8" destOrd="0" presId="urn:microsoft.com/office/officeart/2008/layout/RadialCluster"/>
    <dgm:cxn modelId="{D008B855-41E3-45AD-9EF2-B871066CACAC}" type="presParOf" srcId="{452C6ADF-2E60-41DC-8659-DD682883A48D}" destId="{559CF15A-B564-48FC-8D86-EE54FD5A02BE}" srcOrd="9" destOrd="0" presId="urn:microsoft.com/office/officeart/2008/layout/RadialCluster"/>
    <dgm:cxn modelId="{B318F33D-278C-4AB5-BFDF-E6FB00A4B874}" type="presParOf" srcId="{452C6ADF-2E60-41DC-8659-DD682883A48D}" destId="{8ABB8BD3-1BD9-4069-907A-E5DC2F4EA404}" srcOrd="10" destOrd="0" presId="urn:microsoft.com/office/officeart/2008/layout/RadialCluster"/>
    <dgm:cxn modelId="{E6A77308-8237-4BF7-B184-679EBF7C3BF8}" type="presParOf" srcId="{452C6ADF-2E60-41DC-8659-DD682883A48D}" destId="{2C4964E1-8D48-47AD-98A3-5D978FEE0155}" srcOrd="11" destOrd="0" presId="urn:microsoft.com/office/officeart/2008/layout/RadialCluster"/>
    <dgm:cxn modelId="{9EAFD560-4982-4AB9-90A0-4C8E71B55808}" type="presParOf" srcId="{452C6ADF-2E60-41DC-8659-DD682883A48D}" destId="{8707A8C3-E3D9-4B02-8802-D7C4CF5727A4}" srcOrd="12" destOrd="0" presId="urn:microsoft.com/office/officeart/2008/layout/RadialCluster"/>
    <dgm:cxn modelId="{5C8DFD2D-2E5D-4B9B-B0FB-951D73E4F734}" type="presParOf" srcId="{452C6ADF-2E60-41DC-8659-DD682883A48D}" destId="{F3C46297-ACB3-4C49-AE6C-C87E4041F21E}" srcOrd="13" destOrd="0" presId="urn:microsoft.com/office/officeart/2008/layout/RadialCluster"/>
    <dgm:cxn modelId="{7364012F-DFC5-4C3D-97BF-3715FBEFF106}" type="presParOf" srcId="{452C6ADF-2E60-41DC-8659-DD682883A48D}" destId="{FA09AA4C-BF15-470F-9D99-EEE4E332BBA6}" srcOrd="14"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0B26694-D156-40A9-8EA6-7B3DACC422E6}" type="doc">
      <dgm:prSet loTypeId="urn:microsoft.com/office/officeart/2005/8/layout/matrix1" loCatId="matrix" qsTypeId="urn:microsoft.com/office/officeart/2005/8/quickstyle/simple1" qsCatId="simple" csTypeId="urn:microsoft.com/office/officeart/2005/8/colors/accent0_1" csCatId="mainScheme" phldr="1"/>
      <dgm:spPr/>
      <dgm:t>
        <a:bodyPr/>
        <a:lstStyle/>
        <a:p>
          <a:endParaRPr lang="nl-NL"/>
        </a:p>
      </dgm:t>
    </dgm:pt>
    <dgm:pt modelId="{A8E2FFE4-167D-4562-83EF-20927022B7FA}">
      <dgm:prSet phldrT="[Tekst]" custT="1"/>
      <dgm:spPr>
        <a:solidFill>
          <a:srgbClr val="FF0000"/>
        </a:solidFill>
      </dgm:spPr>
      <dgm:t>
        <a:bodyPr/>
        <a:lstStyle/>
        <a:p>
          <a:r>
            <a:rPr lang="nl-NL" sz="3600" dirty="0">
              <a:solidFill>
                <a:schemeClr val="bg1"/>
              </a:solidFill>
              <a:latin typeface="Calibri Light" panose="020F0302020204030204"/>
            </a:rPr>
            <a:t>complot-theorieën</a:t>
          </a:r>
          <a:endParaRPr lang="nl-NL" sz="3600" dirty="0">
            <a:solidFill>
              <a:schemeClr val="bg1"/>
            </a:solidFill>
          </a:endParaRPr>
        </a:p>
      </dgm:t>
    </dgm:pt>
    <dgm:pt modelId="{7871E24C-23AB-42AD-A999-4E0EF328959E}" type="parTrans" cxnId="{6587D771-8F47-4B30-8DCD-F7EB4C1A337C}">
      <dgm:prSet/>
      <dgm:spPr/>
      <dgm:t>
        <a:bodyPr/>
        <a:lstStyle/>
        <a:p>
          <a:endParaRPr lang="nl-NL"/>
        </a:p>
      </dgm:t>
    </dgm:pt>
    <dgm:pt modelId="{EF8788CD-5E80-4579-B76D-8CC437679D06}" type="sibTrans" cxnId="{6587D771-8F47-4B30-8DCD-F7EB4C1A337C}">
      <dgm:prSet/>
      <dgm:spPr/>
      <dgm:t>
        <a:bodyPr/>
        <a:lstStyle/>
        <a:p>
          <a:endParaRPr lang="nl-NL"/>
        </a:p>
      </dgm:t>
    </dgm:pt>
    <dgm:pt modelId="{75179DD8-A632-4400-8DF7-90A6D8763D90}">
      <dgm:prSet phldrT="[Tekst]" custT="1"/>
      <dgm:spPr/>
      <dgm:t>
        <a:bodyPr/>
        <a:lstStyle/>
        <a:p>
          <a:r>
            <a:rPr lang="nl-NL" sz="2400" dirty="0"/>
            <a:t>Waarom geloven mensen in complottheorieën?</a:t>
          </a:r>
        </a:p>
      </dgm:t>
    </dgm:pt>
    <dgm:pt modelId="{D6AC6CC3-9D16-44D3-A2BD-E4F778B14B7F}" type="parTrans" cxnId="{C9981137-AE6A-485D-AB79-6C20ECE94675}">
      <dgm:prSet/>
      <dgm:spPr/>
      <dgm:t>
        <a:bodyPr/>
        <a:lstStyle/>
        <a:p>
          <a:endParaRPr lang="nl-NL"/>
        </a:p>
      </dgm:t>
    </dgm:pt>
    <dgm:pt modelId="{893B9BBC-C84C-4FB5-BCAA-267642D61ECE}" type="sibTrans" cxnId="{C9981137-AE6A-485D-AB79-6C20ECE94675}">
      <dgm:prSet/>
      <dgm:spPr/>
      <dgm:t>
        <a:bodyPr/>
        <a:lstStyle/>
        <a:p>
          <a:endParaRPr lang="nl-NL"/>
        </a:p>
      </dgm:t>
    </dgm:pt>
    <dgm:pt modelId="{BF42E42E-99B4-4962-B800-CA8E2A1F068F}">
      <dgm:prSet phldrT="[Tekst]" custT="1"/>
      <dgm:spPr/>
      <dgm:t>
        <a:bodyPr/>
        <a:lstStyle/>
        <a:p>
          <a:r>
            <a:rPr lang="nl-NL" sz="2400" dirty="0"/>
            <a:t>Wie verspreiden complottheorieën, en waarom?</a:t>
          </a:r>
        </a:p>
      </dgm:t>
    </dgm:pt>
    <dgm:pt modelId="{AA6ECD6F-01DC-4CC5-B288-0545236B3774}" type="parTrans" cxnId="{F5678DF1-25B0-4215-9439-FC211BED0B51}">
      <dgm:prSet/>
      <dgm:spPr/>
      <dgm:t>
        <a:bodyPr/>
        <a:lstStyle/>
        <a:p>
          <a:endParaRPr lang="nl-NL"/>
        </a:p>
      </dgm:t>
    </dgm:pt>
    <dgm:pt modelId="{7BD58883-6E05-403B-8B69-24A798C1C81B}" type="sibTrans" cxnId="{F5678DF1-25B0-4215-9439-FC211BED0B51}">
      <dgm:prSet/>
      <dgm:spPr/>
      <dgm:t>
        <a:bodyPr/>
        <a:lstStyle/>
        <a:p>
          <a:endParaRPr lang="nl-NL"/>
        </a:p>
      </dgm:t>
    </dgm:pt>
    <dgm:pt modelId="{36219FAE-BDEB-4414-B099-B4B4D28A708B}">
      <dgm:prSet phldrT="[Tekst]" custT="1"/>
      <dgm:spPr/>
      <dgm:t>
        <a:bodyPr/>
        <a:lstStyle/>
        <a:p>
          <a:r>
            <a:rPr lang="nl-NL" sz="2400" dirty="0"/>
            <a:t>Waarom kunnen complottheorieën gevaarlijk zijn?</a:t>
          </a:r>
        </a:p>
      </dgm:t>
    </dgm:pt>
    <dgm:pt modelId="{AEAEEE9D-66FF-4AC4-93B7-EB3651358D20}" type="parTrans" cxnId="{C6F3D106-445B-4B29-940D-6703CA170147}">
      <dgm:prSet/>
      <dgm:spPr/>
      <dgm:t>
        <a:bodyPr/>
        <a:lstStyle/>
        <a:p>
          <a:endParaRPr lang="nl-NL"/>
        </a:p>
      </dgm:t>
    </dgm:pt>
    <dgm:pt modelId="{349A6F7A-CDCC-475E-A5DC-DDF75EA6B3DA}" type="sibTrans" cxnId="{C6F3D106-445B-4B29-940D-6703CA170147}">
      <dgm:prSet/>
      <dgm:spPr/>
      <dgm:t>
        <a:bodyPr/>
        <a:lstStyle/>
        <a:p>
          <a:endParaRPr lang="nl-NL"/>
        </a:p>
      </dgm:t>
    </dgm:pt>
    <dgm:pt modelId="{3A84AC34-E0AB-4726-807F-83C859C721CB}">
      <dgm:prSet phldrT="[Tekst]" custT="1"/>
      <dgm:spPr/>
      <dgm:t>
        <a:bodyPr/>
        <a:lstStyle/>
        <a:p>
          <a:pPr algn="ctr"/>
          <a:r>
            <a:rPr lang="nl-NL" sz="2400" dirty="0"/>
            <a:t>Wat zijn kenmerken van een complottheorie?</a:t>
          </a:r>
        </a:p>
      </dgm:t>
    </dgm:pt>
    <dgm:pt modelId="{9E8E2379-E17E-4F48-9BAA-6BC0E7B41E79}" type="sibTrans" cxnId="{32DBD487-11E2-423F-8A34-98C5A52E5EEF}">
      <dgm:prSet/>
      <dgm:spPr/>
      <dgm:t>
        <a:bodyPr/>
        <a:lstStyle/>
        <a:p>
          <a:endParaRPr lang="nl-NL"/>
        </a:p>
      </dgm:t>
    </dgm:pt>
    <dgm:pt modelId="{8B21977B-5B1B-449C-9F7B-0785FE599AF2}" type="parTrans" cxnId="{32DBD487-11E2-423F-8A34-98C5A52E5EEF}">
      <dgm:prSet/>
      <dgm:spPr/>
      <dgm:t>
        <a:bodyPr/>
        <a:lstStyle/>
        <a:p>
          <a:endParaRPr lang="nl-NL"/>
        </a:p>
      </dgm:t>
    </dgm:pt>
    <dgm:pt modelId="{C817A4CD-FEE3-4C59-83B9-4D759A86FB47}" type="pres">
      <dgm:prSet presAssocID="{40B26694-D156-40A9-8EA6-7B3DACC422E6}" presName="diagram" presStyleCnt="0">
        <dgm:presLayoutVars>
          <dgm:chMax val="1"/>
          <dgm:dir/>
          <dgm:animLvl val="ctr"/>
          <dgm:resizeHandles val="exact"/>
        </dgm:presLayoutVars>
      </dgm:prSet>
      <dgm:spPr/>
    </dgm:pt>
    <dgm:pt modelId="{93723C6E-6981-4EB0-AC23-483A41B9BE19}" type="pres">
      <dgm:prSet presAssocID="{40B26694-D156-40A9-8EA6-7B3DACC422E6}" presName="matrix" presStyleCnt="0"/>
      <dgm:spPr/>
    </dgm:pt>
    <dgm:pt modelId="{1C0998CD-A929-449D-A29C-F2198B48FA12}" type="pres">
      <dgm:prSet presAssocID="{40B26694-D156-40A9-8EA6-7B3DACC422E6}" presName="tile1" presStyleLbl="node1" presStyleIdx="0" presStyleCnt="4"/>
      <dgm:spPr/>
    </dgm:pt>
    <dgm:pt modelId="{3D11E954-29F2-46B4-A5D2-B3EA60EE6CD8}" type="pres">
      <dgm:prSet presAssocID="{40B26694-D156-40A9-8EA6-7B3DACC422E6}" presName="tile1text" presStyleLbl="node1" presStyleIdx="0" presStyleCnt="4">
        <dgm:presLayoutVars>
          <dgm:chMax val="0"/>
          <dgm:chPref val="0"/>
          <dgm:bulletEnabled val="1"/>
        </dgm:presLayoutVars>
      </dgm:prSet>
      <dgm:spPr/>
    </dgm:pt>
    <dgm:pt modelId="{8784CAF9-50F9-48ED-AE5B-CE95A6CA66BE}" type="pres">
      <dgm:prSet presAssocID="{40B26694-D156-40A9-8EA6-7B3DACC422E6}" presName="tile2" presStyleLbl="node1" presStyleIdx="1" presStyleCnt="4"/>
      <dgm:spPr/>
    </dgm:pt>
    <dgm:pt modelId="{860B69DD-6BD9-4071-A8D5-F37BCA32CB16}" type="pres">
      <dgm:prSet presAssocID="{40B26694-D156-40A9-8EA6-7B3DACC422E6}" presName="tile2text" presStyleLbl="node1" presStyleIdx="1" presStyleCnt="4">
        <dgm:presLayoutVars>
          <dgm:chMax val="0"/>
          <dgm:chPref val="0"/>
          <dgm:bulletEnabled val="1"/>
        </dgm:presLayoutVars>
      </dgm:prSet>
      <dgm:spPr/>
    </dgm:pt>
    <dgm:pt modelId="{DE5124AA-519A-49F7-83CB-5711E511CE81}" type="pres">
      <dgm:prSet presAssocID="{40B26694-D156-40A9-8EA6-7B3DACC422E6}" presName="tile3" presStyleLbl="node1" presStyleIdx="2" presStyleCnt="4"/>
      <dgm:spPr/>
    </dgm:pt>
    <dgm:pt modelId="{C92C1150-D82E-49A5-84D6-0626839FAB99}" type="pres">
      <dgm:prSet presAssocID="{40B26694-D156-40A9-8EA6-7B3DACC422E6}" presName="tile3text" presStyleLbl="node1" presStyleIdx="2" presStyleCnt="4">
        <dgm:presLayoutVars>
          <dgm:chMax val="0"/>
          <dgm:chPref val="0"/>
          <dgm:bulletEnabled val="1"/>
        </dgm:presLayoutVars>
      </dgm:prSet>
      <dgm:spPr/>
    </dgm:pt>
    <dgm:pt modelId="{AF4F1FC0-3FBD-4D2F-B4BF-041B0E360806}" type="pres">
      <dgm:prSet presAssocID="{40B26694-D156-40A9-8EA6-7B3DACC422E6}" presName="tile4" presStyleLbl="node1" presStyleIdx="3" presStyleCnt="4"/>
      <dgm:spPr/>
    </dgm:pt>
    <dgm:pt modelId="{659E2F03-C81D-4E9E-8A2B-54A57FF8A79D}" type="pres">
      <dgm:prSet presAssocID="{40B26694-D156-40A9-8EA6-7B3DACC422E6}" presName="tile4text" presStyleLbl="node1" presStyleIdx="3" presStyleCnt="4">
        <dgm:presLayoutVars>
          <dgm:chMax val="0"/>
          <dgm:chPref val="0"/>
          <dgm:bulletEnabled val="1"/>
        </dgm:presLayoutVars>
      </dgm:prSet>
      <dgm:spPr/>
    </dgm:pt>
    <dgm:pt modelId="{A70170E3-503B-4002-A314-6532F23C6D1D}" type="pres">
      <dgm:prSet presAssocID="{40B26694-D156-40A9-8EA6-7B3DACC422E6}" presName="centerTile" presStyleLbl="fgShp" presStyleIdx="0" presStyleCnt="1">
        <dgm:presLayoutVars>
          <dgm:chMax val="0"/>
          <dgm:chPref val="0"/>
        </dgm:presLayoutVars>
      </dgm:prSet>
      <dgm:spPr/>
    </dgm:pt>
  </dgm:ptLst>
  <dgm:cxnLst>
    <dgm:cxn modelId="{C6F3D106-445B-4B29-940D-6703CA170147}" srcId="{A8E2FFE4-167D-4562-83EF-20927022B7FA}" destId="{36219FAE-BDEB-4414-B099-B4B4D28A708B}" srcOrd="3" destOrd="0" parTransId="{AEAEEE9D-66FF-4AC4-93B7-EB3651358D20}" sibTransId="{349A6F7A-CDCC-475E-A5DC-DDF75EA6B3DA}"/>
    <dgm:cxn modelId="{61B5130B-98A5-4180-B129-C9CBDB5D9DCD}" type="presOf" srcId="{40B26694-D156-40A9-8EA6-7B3DACC422E6}" destId="{C817A4CD-FEE3-4C59-83B9-4D759A86FB47}" srcOrd="0" destOrd="0" presId="urn:microsoft.com/office/officeart/2005/8/layout/matrix1"/>
    <dgm:cxn modelId="{329B5036-D676-4822-9F61-CC5C1C1026E0}" type="presOf" srcId="{3A84AC34-E0AB-4726-807F-83C859C721CB}" destId="{1C0998CD-A929-449D-A29C-F2198B48FA12}" srcOrd="0" destOrd="0" presId="urn:microsoft.com/office/officeart/2005/8/layout/matrix1"/>
    <dgm:cxn modelId="{C9981137-AE6A-485D-AB79-6C20ECE94675}" srcId="{A8E2FFE4-167D-4562-83EF-20927022B7FA}" destId="{75179DD8-A632-4400-8DF7-90A6D8763D90}" srcOrd="1" destOrd="0" parTransId="{D6AC6CC3-9D16-44D3-A2BD-E4F778B14B7F}" sibTransId="{893B9BBC-C84C-4FB5-BCAA-267642D61ECE}"/>
    <dgm:cxn modelId="{89963A4E-7484-4CF4-B239-0813ACDE3295}" type="presOf" srcId="{BF42E42E-99B4-4962-B800-CA8E2A1F068F}" destId="{DE5124AA-519A-49F7-83CB-5711E511CE81}" srcOrd="0" destOrd="0" presId="urn:microsoft.com/office/officeart/2005/8/layout/matrix1"/>
    <dgm:cxn modelId="{6587D771-8F47-4B30-8DCD-F7EB4C1A337C}" srcId="{40B26694-D156-40A9-8EA6-7B3DACC422E6}" destId="{A8E2FFE4-167D-4562-83EF-20927022B7FA}" srcOrd="0" destOrd="0" parTransId="{7871E24C-23AB-42AD-A999-4E0EF328959E}" sibTransId="{EF8788CD-5E80-4579-B76D-8CC437679D06}"/>
    <dgm:cxn modelId="{BDE4F351-EF5D-4ACF-B359-CE23B37D518A}" type="presOf" srcId="{75179DD8-A632-4400-8DF7-90A6D8763D90}" destId="{8784CAF9-50F9-48ED-AE5B-CE95A6CA66BE}" srcOrd="0" destOrd="0" presId="urn:microsoft.com/office/officeart/2005/8/layout/matrix1"/>
    <dgm:cxn modelId="{5F63007F-87B9-4346-8DD6-8A726069615A}" type="presOf" srcId="{36219FAE-BDEB-4414-B099-B4B4D28A708B}" destId="{659E2F03-C81D-4E9E-8A2B-54A57FF8A79D}" srcOrd="1" destOrd="0" presId="urn:microsoft.com/office/officeart/2005/8/layout/matrix1"/>
    <dgm:cxn modelId="{32DBD487-11E2-423F-8A34-98C5A52E5EEF}" srcId="{A8E2FFE4-167D-4562-83EF-20927022B7FA}" destId="{3A84AC34-E0AB-4726-807F-83C859C721CB}" srcOrd="0" destOrd="0" parTransId="{8B21977B-5B1B-449C-9F7B-0785FE599AF2}" sibTransId="{9E8E2379-E17E-4F48-9BAA-6BC0E7B41E79}"/>
    <dgm:cxn modelId="{9C0C6F9D-3E92-48B9-A1ED-FDE4D85C95E6}" type="presOf" srcId="{A8E2FFE4-167D-4562-83EF-20927022B7FA}" destId="{A70170E3-503B-4002-A314-6532F23C6D1D}" srcOrd="0" destOrd="0" presId="urn:microsoft.com/office/officeart/2005/8/layout/matrix1"/>
    <dgm:cxn modelId="{8BF093B1-A4C1-4E8E-AD1A-47F1ABB19AE2}" type="presOf" srcId="{75179DD8-A632-4400-8DF7-90A6D8763D90}" destId="{860B69DD-6BD9-4071-A8D5-F37BCA32CB16}" srcOrd="1" destOrd="0" presId="urn:microsoft.com/office/officeart/2005/8/layout/matrix1"/>
    <dgm:cxn modelId="{CDE2F2E7-3219-4A8F-A3BF-BBA0E459AEEE}" type="presOf" srcId="{BF42E42E-99B4-4962-B800-CA8E2A1F068F}" destId="{C92C1150-D82E-49A5-84D6-0626839FAB99}" srcOrd="1" destOrd="0" presId="urn:microsoft.com/office/officeart/2005/8/layout/matrix1"/>
    <dgm:cxn modelId="{38DFF2EC-C80F-47BA-87EC-8F5B544E61D5}" type="presOf" srcId="{36219FAE-BDEB-4414-B099-B4B4D28A708B}" destId="{AF4F1FC0-3FBD-4D2F-B4BF-041B0E360806}" srcOrd="0" destOrd="0" presId="urn:microsoft.com/office/officeart/2005/8/layout/matrix1"/>
    <dgm:cxn modelId="{F5678DF1-25B0-4215-9439-FC211BED0B51}" srcId="{A8E2FFE4-167D-4562-83EF-20927022B7FA}" destId="{BF42E42E-99B4-4962-B800-CA8E2A1F068F}" srcOrd="2" destOrd="0" parTransId="{AA6ECD6F-01DC-4CC5-B288-0545236B3774}" sibTransId="{7BD58883-6E05-403B-8B69-24A798C1C81B}"/>
    <dgm:cxn modelId="{2A5A7EFA-750B-4574-87A1-27F126567F4A}" type="presOf" srcId="{3A84AC34-E0AB-4726-807F-83C859C721CB}" destId="{3D11E954-29F2-46B4-A5D2-B3EA60EE6CD8}" srcOrd="1" destOrd="0" presId="urn:microsoft.com/office/officeart/2005/8/layout/matrix1"/>
    <dgm:cxn modelId="{D734C2E4-38B7-40BA-8ABA-94D6B9AA2DBB}" type="presParOf" srcId="{C817A4CD-FEE3-4C59-83B9-4D759A86FB47}" destId="{93723C6E-6981-4EB0-AC23-483A41B9BE19}" srcOrd="0" destOrd="0" presId="urn:microsoft.com/office/officeart/2005/8/layout/matrix1"/>
    <dgm:cxn modelId="{FAA877A6-D9B3-425A-9635-7C8504EF069F}" type="presParOf" srcId="{93723C6E-6981-4EB0-AC23-483A41B9BE19}" destId="{1C0998CD-A929-449D-A29C-F2198B48FA12}" srcOrd="0" destOrd="0" presId="urn:microsoft.com/office/officeart/2005/8/layout/matrix1"/>
    <dgm:cxn modelId="{9FC7397F-CD4F-44A2-8D18-91B4B212AB13}" type="presParOf" srcId="{93723C6E-6981-4EB0-AC23-483A41B9BE19}" destId="{3D11E954-29F2-46B4-A5D2-B3EA60EE6CD8}" srcOrd="1" destOrd="0" presId="urn:microsoft.com/office/officeart/2005/8/layout/matrix1"/>
    <dgm:cxn modelId="{1C66DDC6-9CC5-4883-B950-C1F2159D3FD4}" type="presParOf" srcId="{93723C6E-6981-4EB0-AC23-483A41B9BE19}" destId="{8784CAF9-50F9-48ED-AE5B-CE95A6CA66BE}" srcOrd="2" destOrd="0" presId="urn:microsoft.com/office/officeart/2005/8/layout/matrix1"/>
    <dgm:cxn modelId="{C255BC9C-D758-42E1-B71D-4C121AB180C4}" type="presParOf" srcId="{93723C6E-6981-4EB0-AC23-483A41B9BE19}" destId="{860B69DD-6BD9-4071-A8D5-F37BCA32CB16}" srcOrd="3" destOrd="0" presId="urn:microsoft.com/office/officeart/2005/8/layout/matrix1"/>
    <dgm:cxn modelId="{78099440-00EA-4F7F-8212-AE66CC34F256}" type="presParOf" srcId="{93723C6E-6981-4EB0-AC23-483A41B9BE19}" destId="{DE5124AA-519A-49F7-83CB-5711E511CE81}" srcOrd="4" destOrd="0" presId="urn:microsoft.com/office/officeart/2005/8/layout/matrix1"/>
    <dgm:cxn modelId="{FA02E48B-47B8-46ED-8801-A60B84423846}" type="presParOf" srcId="{93723C6E-6981-4EB0-AC23-483A41B9BE19}" destId="{C92C1150-D82E-49A5-84D6-0626839FAB99}" srcOrd="5" destOrd="0" presId="urn:microsoft.com/office/officeart/2005/8/layout/matrix1"/>
    <dgm:cxn modelId="{D9ABDC38-491E-4F9E-991E-E49090854F07}" type="presParOf" srcId="{93723C6E-6981-4EB0-AC23-483A41B9BE19}" destId="{AF4F1FC0-3FBD-4D2F-B4BF-041B0E360806}" srcOrd="6" destOrd="0" presId="urn:microsoft.com/office/officeart/2005/8/layout/matrix1"/>
    <dgm:cxn modelId="{61BAD1CA-D4A5-40D3-9922-F2126D53F8FD}" type="presParOf" srcId="{93723C6E-6981-4EB0-AC23-483A41B9BE19}" destId="{659E2F03-C81D-4E9E-8A2B-54A57FF8A79D}" srcOrd="7" destOrd="0" presId="urn:microsoft.com/office/officeart/2005/8/layout/matrix1"/>
    <dgm:cxn modelId="{E65509B3-9A5C-4FA8-88F7-F23770E2B095}" type="presParOf" srcId="{C817A4CD-FEE3-4C59-83B9-4D759A86FB47}" destId="{A70170E3-503B-4002-A314-6532F23C6D1D}"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740C85-3570-45D6-AD27-2435753CCD1B}">
      <dsp:nvSpPr>
        <dsp:cNvPr id="0" name=""/>
        <dsp:cNvSpPr/>
      </dsp:nvSpPr>
      <dsp:spPr>
        <a:xfrm>
          <a:off x="3926346" y="1919904"/>
          <a:ext cx="1555481" cy="1555481"/>
        </a:xfrm>
        <a:prstGeom prst="roundRect">
          <a:avLst/>
        </a:prstGeom>
        <a:solidFill>
          <a:srgbClr val="FF0000"/>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nl-NL" sz="2800" kern="1200" dirty="0">
              <a:solidFill>
                <a:schemeClr val="bg1"/>
              </a:solidFill>
            </a:rPr>
            <a:t>Complot</a:t>
          </a:r>
        </a:p>
      </dsp:txBody>
      <dsp:txXfrm>
        <a:off x="4002278" y="1995836"/>
        <a:ext cx="1403617" cy="1403617"/>
      </dsp:txXfrm>
    </dsp:sp>
    <dsp:sp modelId="{CF369706-BDB6-42AB-A9CD-B7174B3909D4}">
      <dsp:nvSpPr>
        <dsp:cNvPr id="0" name=""/>
        <dsp:cNvSpPr/>
      </dsp:nvSpPr>
      <dsp:spPr>
        <a:xfrm rot="16200000">
          <a:off x="4291448" y="1507266"/>
          <a:ext cx="825275" cy="0"/>
        </a:xfrm>
        <a:custGeom>
          <a:avLst/>
          <a:gdLst/>
          <a:ahLst/>
          <a:cxnLst/>
          <a:rect l="0" t="0" r="0" b="0"/>
          <a:pathLst>
            <a:path>
              <a:moveTo>
                <a:pt x="0" y="0"/>
              </a:moveTo>
              <a:lnTo>
                <a:pt x="825275" y="0"/>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2EED56D-DA92-438E-A128-D14A0EA4BC5E}">
      <dsp:nvSpPr>
        <dsp:cNvPr id="0" name=""/>
        <dsp:cNvSpPr/>
      </dsp:nvSpPr>
      <dsp:spPr>
        <a:xfrm>
          <a:off x="4017237" y="52455"/>
          <a:ext cx="1373697" cy="1042172"/>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endParaRPr lang="nl-NL" sz="3600" kern="1200"/>
        </a:p>
      </dsp:txBody>
      <dsp:txXfrm>
        <a:off x="4068112" y="103330"/>
        <a:ext cx="1271947" cy="940422"/>
      </dsp:txXfrm>
    </dsp:sp>
    <dsp:sp modelId="{9FE9F8B2-132D-4792-AD06-A88DAA51C201}">
      <dsp:nvSpPr>
        <dsp:cNvPr id="0" name=""/>
        <dsp:cNvSpPr/>
      </dsp:nvSpPr>
      <dsp:spPr>
        <a:xfrm rot="19285714">
          <a:off x="5449802" y="1985895"/>
          <a:ext cx="293577" cy="0"/>
        </a:xfrm>
        <a:custGeom>
          <a:avLst/>
          <a:gdLst/>
          <a:ahLst/>
          <a:cxnLst/>
          <a:rect l="0" t="0" r="0" b="0"/>
          <a:pathLst>
            <a:path>
              <a:moveTo>
                <a:pt x="0" y="0"/>
              </a:moveTo>
              <a:lnTo>
                <a:pt x="293577" y="0"/>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5BEBCC-538C-4A0B-9E03-56363A461346}">
      <dsp:nvSpPr>
        <dsp:cNvPr id="0" name=""/>
        <dsp:cNvSpPr/>
      </dsp:nvSpPr>
      <dsp:spPr>
        <a:xfrm>
          <a:off x="5526115" y="852202"/>
          <a:ext cx="1677324" cy="1042172"/>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endParaRPr lang="nl-NL" sz="3600" kern="1200"/>
        </a:p>
      </dsp:txBody>
      <dsp:txXfrm>
        <a:off x="5576990" y="903077"/>
        <a:ext cx="1575574" cy="940422"/>
      </dsp:txXfrm>
    </dsp:sp>
    <dsp:sp modelId="{186386FB-D30E-4755-A0A3-97CFDD7CA920}">
      <dsp:nvSpPr>
        <dsp:cNvPr id="0" name=""/>
        <dsp:cNvSpPr/>
      </dsp:nvSpPr>
      <dsp:spPr>
        <a:xfrm rot="771429">
          <a:off x="5475199" y="2933985"/>
          <a:ext cx="528730" cy="0"/>
        </a:xfrm>
        <a:custGeom>
          <a:avLst/>
          <a:gdLst/>
          <a:ahLst/>
          <a:cxnLst/>
          <a:rect l="0" t="0" r="0" b="0"/>
          <a:pathLst>
            <a:path>
              <a:moveTo>
                <a:pt x="0" y="0"/>
              </a:moveTo>
              <a:lnTo>
                <a:pt x="528730" y="0"/>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81A05D9-498B-4ECA-A71C-3DB9C0A33336}">
      <dsp:nvSpPr>
        <dsp:cNvPr id="0" name=""/>
        <dsp:cNvSpPr/>
      </dsp:nvSpPr>
      <dsp:spPr>
        <a:xfrm>
          <a:off x="5997301" y="2649215"/>
          <a:ext cx="1555265" cy="1042172"/>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endParaRPr lang="nl-NL" sz="3600" kern="1200"/>
        </a:p>
      </dsp:txBody>
      <dsp:txXfrm>
        <a:off x="6048176" y="2700090"/>
        <a:ext cx="1453515" cy="940422"/>
      </dsp:txXfrm>
    </dsp:sp>
    <dsp:sp modelId="{7D1E264E-E151-4317-919D-3CDC3687E9D8}">
      <dsp:nvSpPr>
        <dsp:cNvPr id="0" name=""/>
        <dsp:cNvSpPr/>
      </dsp:nvSpPr>
      <dsp:spPr>
        <a:xfrm rot="3857143">
          <a:off x="4885435" y="3782846"/>
          <a:ext cx="682513" cy="0"/>
        </a:xfrm>
        <a:custGeom>
          <a:avLst/>
          <a:gdLst/>
          <a:ahLst/>
          <a:cxnLst/>
          <a:rect l="0" t="0" r="0" b="0"/>
          <a:pathLst>
            <a:path>
              <a:moveTo>
                <a:pt x="0" y="0"/>
              </a:moveTo>
              <a:lnTo>
                <a:pt x="682513" y="0"/>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1944E53-79A1-43D9-8258-98D5F6BE6F22}">
      <dsp:nvSpPr>
        <dsp:cNvPr id="0" name=""/>
        <dsp:cNvSpPr/>
      </dsp:nvSpPr>
      <dsp:spPr>
        <a:xfrm>
          <a:off x="4803655" y="4090308"/>
          <a:ext cx="1644089" cy="1042172"/>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endParaRPr lang="nl-NL" sz="3600" kern="1200"/>
        </a:p>
      </dsp:txBody>
      <dsp:txXfrm>
        <a:off x="4854530" y="4141183"/>
        <a:ext cx="1542339" cy="940422"/>
      </dsp:txXfrm>
    </dsp:sp>
    <dsp:sp modelId="{559CF15A-B564-48FC-8D86-EE54FD5A02BE}">
      <dsp:nvSpPr>
        <dsp:cNvPr id="0" name=""/>
        <dsp:cNvSpPr/>
      </dsp:nvSpPr>
      <dsp:spPr>
        <a:xfrm rot="6942857">
          <a:off x="3840224" y="3782846"/>
          <a:ext cx="682513" cy="0"/>
        </a:xfrm>
        <a:custGeom>
          <a:avLst/>
          <a:gdLst/>
          <a:ahLst/>
          <a:cxnLst/>
          <a:rect l="0" t="0" r="0" b="0"/>
          <a:pathLst>
            <a:path>
              <a:moveTo>
                <a:pt x="0" y="0"/>
              </a:moveTo>
              <a:lnTo>
                <a:pt x="682513" y="0"/>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BB8BD3-1BD9-4069-907A-E5DC2F4EA404}">
      <dsp:nvSpPr>
        <dsp:cNvPr id="0" name=""/>
        <dsp:cNvSpPr/>
      </dsp:nvSpPr>
      <dsp:spPr>
        <a:xfrm>
          <a:off x="2956452" y="4090308"/>
          <a:ext cx="1652041" cy="1042172"/>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endParaRPr lang="nl-NL" sz="3600" kern="1200"/>
        </a:p>
      </dsp:txBody>
      <dsp:txXfrm>
        <a:off x="3007327" y="4141183"/>
        <a:ext cx="1550291" cy="940422"/>
      </dsp:txXfrm>
    </dsp:sp>
    <dsp:sp modelId="{2C4964E1-8D48-47AD-98A3-5D978FEE0155}">
      <dsp:nvSpPr>
        <dsp:cNvPr id="0" name=""/>
        <dsp:cNvSpPr/>
      </dsp:nvSpPr>
      <dsp:spPr>
        <a:xfrm rot="10028571">
          <a:off x="3393224" y="2935227"/>
          <a:ext cx="539890" cy="0"/>
        </a:xfrm>
        <a:custGeom>
          <a:avLst/>
          <a:gdLst/>
          <a:ahLst/>
          <a:cxnLst/>
          <a:rect l="0" t="0" r="0" b="0"/>
          <a:pathLst>
            <a:path>
              <a:moveTo>
                <a:pt x="0" y="0"/>
              </a:moveTo>
              <a:lnTo>
                <a:pt x="539890" y="0"/>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707A8C3-E3D9-4B02-8802-D7C4CF5727A4}">
      <dsp:nvSpPr>
        <dsp:cNvPr id="0" name=""/>
        <dsp:cNvSpPr/>
      </dsp:nvSpPr>
      <dsp:spPr>
        <a:xfrm>
          <a:off x="1866487" y="2649215"/>
          <a:ext cx="1533504" cy="1042172"/>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endParaRPr lang="nl-NL" sz="3600" kern="1200"/>
        </a:p>
      </dsp:txBody>
      <dsp:txXfrm>
        <a:off x="1917362" y="2700090"/>
        <a:ext cx="1431754" cy="940422"/>
      </dsp:txXfrm>
    </dsp:sp>
    <dsp:sp modelId="{F3C46297-ACB3-4C49-AE6C-C87E4041F21E}">
      <dsp:nvSpPr>
        <dsp:cNvPr id="0" name=""/>
        <dsp:cNvSpPr/>
      </dsp:nvSpPr>
      <dsp:spPr>
        <a:xfrm rot="13114286">
          <a:off x="3664793" y="1985895"/>
          <a:ext cx="293577" cy="0"/>
        </a:xfrm>
        <a:custGeom>
          <a:avLst/>
          <a:gdLst/>
          <a:ahLst/>
          <a:cxnLst/>
          <a:rect l="0" t="0" r="0" b="0"/>
          <a:pathLst>
            <a:path>
              <a:moveTo>
                <a:pt x="0" y="0"/>
              </a:moveTo>
              <a:lnTo>
                <a:pt x="293577" y="0"/>
              </a:lnTo>
            </a:path>
          </a:pathLst>
        </a:cu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A09AA4C-BF15-470F-9D99-EEE4E332BBA6}">
      <dsp:nvSpPr>
        <dsp:cNvPr id="0" name=""/>
        <dsp:cNvSpPr/>
      </dsp:nvSpPr>
      <dsp:spPr>
        <a:xfrm>
          <a:off x="2256202" y="852202"/>
          <a:ext cx="1574388" cy="1042172"/>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600200">
            <a:lnSpc>
              <a:spcPct val="90000"/>
            </a:lnSpc>
            <a:spcBef>
              <a:spcPct val="0"/>
            </a:spcBef>
            <a:spcAft>
              <a:spcPct val="35000"/>
            </a:spcAft>
            <a:buNone/>
          </a:pPr>
          <a:endParaRPr lang="nl-NL" sz="3600" kern="1200"/>
        </a:p>
      </dsp:txBody>
      <dsp:txXfrm>
        <a:off x="2307077" y="903077"/>
        <a:ext cx="1472638" cy="9404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0998CD-A929-449D-A29C-F2198B48FA12}">
      <dsp:nvSpPr>
        <dsp:cNvPr id="0" name=""/>
        <dsp:cNvSpPr/>
      </dsp:nvSpPr>
      <dsp:spPr>
        <a:xfrm rot="16200000">
          <a:off x="904390" y="-904390"/>
          <a:ext cx="2866102" cy="4674883"/>
        </a:xfrm>
        <a:prstGeom prst="round1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nl-NL" sz="2400" kern="1200" dirty="0"/>
            <a:t>Wat zijn kenmerken van een complottheorie?</a:t>
          </a:r>
        </a:p>
      </dsp:txBody>
      <dsp:txXfrm rot="5400000">
        <a:off x="0" y="0"/>
        <a:ext cx="4674883" cy="2149576"/>
      </dsp:txXfrm>
    </dsp:sp>
    <dsp:sp modelId="{8784CAF9-50F9-48ED-AE5B-CE95A6CA66BE}">
      <dsp:nvSpPr>
        <dsp:cNvPr id="0" name=""/>
        <dsp:cNvSpPr/>
      </dsp:nvSpPr>
      <dsp:spPr>
        <a:xfrm>
          <a:off x="4674883" y="0"/>
          <a:ext cx="4674883" cy="2866102"/>
        </a:xfrm>
        <a:prstGeom prst="round1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nl-NL" sz="2400" kern="1200" dirty="0"/>
            <a:t>Waarom geloven mensen in complottheorieën?</a:t>
          </a:r>
        </a:p>
      </dsp:txBody>
      <dsp:txXfrm>
        <a:off x="4674883" y="0"/>
        <a:ext cx="4674883" cy="2149576"/>
      </dsp:txXfrm>
    </dsp:sp>
    <dsp:sp modelId="{DE5124AA-519A-49F7-83CB-5711E511CE81}">
      <dsp:nvSpPr>
        <dsp:cNvPr id="0" name=""/>
        <dsp:cNvSpPr/>
      </dsp:nvSpPr>
      <dsp:spPr>
        <a:xfrm rot="10800000">
          <a:off x="0" y="2866102"/>
          <a:ext cx="4674883" cy="2866102"/>
        </a:xfrm>
        <a:prstGeom prst="round1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nl-NL" sz="2400" kern="1200" dirty="0"/>
            <a:t>Wie verspreiden complottheorieën, en waarom?</a:t>
          </a:r>
        </a:p>
      </dsp:txBody>
      <dsp:txXfrm rot="10800000">
        <a:off x="0" y="3582627"/>
        <a:ext cx="4674883" cy="2149576"/>
      </dsp:txXfrm>
    </dsp:sp>
    <dsp:sp modelId="{AF4F1FC0-3FBD-4D2F-B4BF-041B0E360806}">
      <dsp:nvSpPr>
        <dsp:cNvPr id="0" name=""/>
        <dsp:cNvSpPr/>
      </dsp:nvSpPr>
      <dsp:spPr>
        <a:xfrm rot="5400000">
          <a:off x="5579273" y="1961711"/>
          <a:ext cx="2866102" cy="4674883"/>
        </a:xfrm>
        <a:prstGeom prst="round1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nl-NL" sz="2400" kern="1200" dirty="0"/>
            <a:t>Waarom kunnen complottheorieën gevaarlijk zijn?</a:t>
          </a:r>
        </a:p>
      </dsp:txBody>
      <dsp:txXfrm rot="-5400000">
        <a:off x="4674883" y="3582627"/>
        <a:ext cx="4674883" cy="2149576"/>
      </dsp:txXfrm>
    </dsp:sp>
    <dsp:sp modelId="{A70170E3-503B-4002-A314-6532F23C6D1D}">
      <dsp:nvSpPr>
        <dsp:cNvPr id="0" name=""/>
        <dsp:cNvSpPr/>
      </dsp:nvSpPr>
      <dsp:spPr>
        <a:xfrm>
          <a:off x="3272418" y="2149576"/>
          <a:ext cx="2804929" cy="1433051"/>
        </a:xfrm>
        <a:prstGeom prst="roundRect">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nl-NL" sz="3600" kern="1200" dirty="0">
              <a:solidFill>
                <a:schemeClr val="bg1"/>
              </a:solidFill>
              <a:latin typeface="Calibri Light" panose="020F0302020204030204"/>
            </a:rPr>
            <a:t>complot-theorieën</a:t>
          </a:r>
          <a:endParaRPr lang="nl-NL" sz="3600" kern="1200" dirty="0">
            <a:solidFill>
              <a:schemeClr val="bg1"/>
            </a:solidFill>
          </a:endParaRPr>
        </a:p>
      </dsp:txBody>
      <dsp:txXfrm>
        <a:off x="3342374" y="2219532"/>
        <a:ext cx="2665017" cy="1293139"/>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BA6D82-6AA5-6A4B-94B2-4EFB0A905C33}" type="datetimeFigureOut">
              <a:rPr lang="nl-NL" smtClean="0"/>
              <a:t>12-5-2026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69B7E0-3D22-E040-B3BC-3DE1DDF1B5B8}" type="slidenum">
              <a:rPr lang="nl-NL" smtClean="0"/>
              <a:t>‹nr.›</a:t>
            </a:fld>
            <a:endParaRPr lang="nl-NL"/>
          </a:p>
        </p:txBody>
      </p:sp>
    </p:spTree>
    <p:extLst>
      <p:ext uri="{BB962C8B-B14F-4D97-AF65-F5344CB8AC3E}">
        <p14:creationId xmlns:p14="http://schemas.microsoft.com/office/powerpoint/2010/main" val="3670829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youtube.com/watch?v=TwTaea6kxmQ"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TwTaea6kxmQ"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outube.com/shorts/-voMeWz7lJY"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nemokennislink.nl/publicaties/complotdenken-lekker-on-kritisch/"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youtube.com/shorts/-voMeWz7lJY"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youtube.com/watch?v=6ZDeJSWWxVE"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www.youtube.com/shorts/-voMeWz7lJY"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youtube.com/watch?v=fqIDSX7pVoo"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youtube.com/watch?v=fqIDSX7pVoo"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youtube.com/watch?v=fqIDSX7pVoo"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jeugdbibliotheek.nl/catalogus/titel.435416464.html/huisje-13/"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www.jeugdbibliotheek.nl/catalogus/titel.444725768.html/albatros/"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jeugdbibliotheek.nl/catalogus/titel.424443341.html/de-brief-voor-de-koning/"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www.jeugdbibliotheek.nl/catalogus/titel.443323690.html/een-kern-van-waarheid/"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ww.rug.nl/let/onze-faculteit/letteren-lounge/achtergrondverhalen/media-en-communicatie/2025-04-24-verhalen-bedenken-maakt-weerbaar-tegen-complottheorieen"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www.rug.nl/let/onze-faculteit/letteren-lounge/achtergrondverhalen/media-en-communicatie/2025-04-24-verhalen-bedenken-maakt-weerbaar-tegen-complottheorieen"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www.bnnvara.nl/artikelen/wanneer-worden-complottheorieen-gevaarlijk"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bnnvara.nl/artikelen/wanneer-worden-complottheorieen-gevaarlijk"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i="0" dirty="0"/>
          </a:p>
        </p:txBody>
      </p:sp>
      <p:sp>
        <p:nvSpPr>
          <p:cNvPr id="4" name="Tijdelijke aanduiding voor dianummer 3"/>
          <p:cNvSpPr>
            <a:spLocks noGrp="1"/>
          </p:cNvSpPr>
          <p:nvPr>
            <p:ph type="sldNum" sz="quarter" idx="5"/>
          </p:nvPr>
        </p:nvSpPr>
        <p:spPr/>
        <p:txBody>
          <a:bodyPr/>
          <a:lstStyle/>
          <a:p>
            <a:fld id="{E469B7E0-3D22-E040-B3BC-3DE1DDF1B5B8}" type="slidenum">
              <a:rPr lang="nl-NL" smtClean="0"/>
              <a:t>1</a:t>
            </a:fld>
            <a:endParaRPr lang="nl-NL"/>
          </a:p>
        </p:txBody>
      </p:sp>
    </p:spTree>
    <p:extLst>
      <p:ext uri="{BB962C8B-B14F-4D97-AF65-F5344CB8AC3E}">
        <p14:creationId xmlns:p14="http://schemas.microsoft.com/office/powerpoint/2010/main" val="3088773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D6758-11E2-D02B-BA26-D3ACFB97CC9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273C3D9-7859-1BAC-6BD9-20CCE90CFEA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1DF0BF6-8F17-15AA-B67C-C3A0E66D681D}"/>
              </a:ext>
            </a:extLst>
          </p:cNvPr>
          <p:cNvSpPr>
            <a:spLocks noGrp="1"/>
          </p:cNvSpPr>
          <p:nvPr>
            <p:ph type="body" idx="1"/>
          </p:nvPr>
        </p:nvSpPr>
        <p:spPr/>
        <p:txBody>
          <a:bodyPr/>
          <a:lstStyle/>
          <a:p>
            <a:r>
              <a:rPr lang="nl-NL" sz="1200" b="1" kern="1200" dirty="0">
                <a:solidFill>
                  <a:schemeClr val="tx1"/>
                </a:solidFill>
                <a:effectLst/>
                <a:latin typeface="+mn-lt"/>
                <a:ea typeface="+mn-ea"/>
                <a:cs typeface="+mn-cs"/>
              </a:rPr>
              <a:t>Opdracht 2</a:t>
            </a:r>
          </a:p>
          <a:p>
            <a:r>
              <a:rPr lang="nl-NL" sz="1200" b="1" kern="1200" dirty="0">
                <a:solidFill>
                  <a:schemeClr val="tx1"/>
                </a:solidFill>
                <a:effectLst/>
                <a:latin typeface="+mn-lt"/>
                <a:ea typeface="+mn-ea"/>
                <a:cs typeface="+mn-cs"/>
              </a:rPr>
              <a:t>a</a:t>
            </a:r>
            <a:r>
              <a:rPr lang="nl-NL" sz="1200" kern="1200" dirty="0">
                <a:solidFill>
                  <a:schemeClr val="tx1"/>
                </a:solidFill>
                <a:effectLst/>
                <a:latin typeface="+mn-lt"/>
                <a:ea typeface="+mn-ea"/>
                <a:cs typeface="+mn-cs"/>
              </a:rPr>
              <a:t> Bekijk klassikaal de video </a:t>
            </a:r>
            <a:r>
              <a:rPr lang="nl-NL" sz="1200" u="sng" kern="1200" dirty="0">
                <a:solidFill>
                  <a:schemeClr val="tx1"/>
                </a:solidFill>
                <a:effectLst/>
                <a:latin typeface="+mn-lt"/>
                <a:ea typeface="+mn-ea"/>
                <a:cs typeface="+mn-cs"/>
                <a:hlinkClick r:id="rId3"/>
              </a:rPr>
              <a:t>(133) Waarom steeds MEER jongeren in complottheorieën GELOVEN -</a:t>
            </a:r>
            <a:r>
              <a:rPr lang="nl-NL" sz="1200" kern="1200" dirty="0">
                <a:solidFill>
                  <a:schemeClr val="tx1"/>
                </a:solidFill>
                <a:effectLst/>
                <a:latin typeface="+mn-lt"/>
                <a:ea typeface="+mn-ea"/>
                <a:cs typeface="+mn-cs"/>
              </a:rPr>
              <a:t>. Noteer tijdens het kijken uitspraken die jij herkenbaar vindt.</a:t>
            </a:r>
          </a:p>
          <a:p>
            <a:r>
              <a:rPr lang="nl-NL" sz="1200" b="1" kern="1200" dirty="0">
                <a:solidFill>
                  <a:schemeClr val="tx1"/>
                </a:solidFill>
                <a:effectLst/>
                <a:latin typeface="+mn-lt"/>
                <a:ea typeface="+mn-ea"/>
                <a:cs typeface="+mn-cs"/>
              </a:rPr>
              <a:t>b</a:t>
            </a:r>
            <a:r>
              <a:rPr lang="nl-NL" sz="1200" kern="1200" dirty="0">
                <a:solidFill>
                  <a:schemeClr val="tx1"/>
                </a:solidFill>
                <a:effectLst/>
                <a:latin typeface="+mn-lt"/>
                <a:ea typeface="+mn-ea"/>
                <a:cs typeface="+mn-cs"/>
              </a:rPr>
              <a:t> Zie jij online wel eens complottheorieën voorbijkomen? Zo ja, welke?</a:t>
            </a:r>
          </a:p>
          <a:p>
            <a:r>
              <a:rPr lang="nl-NL" sz="1200" b="1" kern="1200" dirty="0">
                <a:solidFill>
                  <a:schemeClr val="tx1"/>
                </a:solidFill>
                <a:effectLst/>
                <a:latin typeface="+mn-lt"/>
                <a:ea typeface="+mn-ea"/>
                <a:cs typeface="+mn-cs"/>
              </a:rPr>
              <a:t>c</a:t>
            </a:r>
            <a:r>
              <a:rPr lang="nl-NL" sz="1200" kern="1200" dirty="0">
                <a:solidFill>
                  <a:schemeClr val="tx1"/>
                </a:solidFill>
                <a:effectLst/>
                <a:latin typeface="+mn-lt"/>
                <a:ea typeface="+mn-ea"/>
                <a:cs typeface="+mn-cs"/>
              </a:rPr>
              <a:t> Hoe zou je reageren als je online complottheorieën voorbij ziet komen?</a:t>
            </a:r>
          </a:p>
          <a:p>
            <a:r>
              <a:rPr lang="nl-NL" sz="1200" b="1" kern="1200" dirty="0">
                <a:solidFill>
                  <a:schemeClr val="tx1"/>
                </a:solidFill>
                <a:effectLst/>
                <a:latin typeface="+mn-lt"/>
                <a:ea typeface="+mn-ea"/>
                <a:cs typeface="+mn-cs"/>
              </a:rPr>
              <a:t>d</a:t>
            </a:r>
            <a:r>
              <a:rPr lang="nl-NL" sz="1200" kern="1200" dirty="0">
                <a:solidFill>
                  <a:schemeClr val="tx1"/>
                </a:solidFill>
                <a:effectLst/>
                <a:latin typeface="+mn-lt"/>
                <a:ea typeface="+mn-ea"/>
                <a:cs typeface="+mn-cs"/>
              </a:rPr>
              <a:t> Bespreek met een klasgenoot: Vinden jullie het terecht dat mensen zich zorgen maken over de verspreiding van complottheorieën? Leg je antwoord uit.</a:t>
            </a:r>
            <a:endParaRPr lang="nl-NL" dirty="0"/>
          </a:p>
        </p:txBody>
      </p:sp>
      <p:sp>
        <p:nvSpPr>
          <p:cNvPr id="4" name="Tijdelijke aanduiding voor dianummer 3">
            <a:extLst>
              <a:ext uri="{FF2B5EF4-FFF2-40B4-BE49-F238E27FC236}">
                <a16:creationId xmlns:a16="http://schemas.microsoft.com/office/drawing/2014/main" id="{BC2D506E-286C-0ED6-D3D6-84E4ED678220}"/>
              </a:ext>
            </a:extLst>
          </p:cNvPr>
          <p:cNvSpPr>
            <a:spLocks noGrp="1"/>
          </p:cNvSpPr>
          <p:nvPr>
            <p:ph type="sldNum" sz="quarter" idx="5"/>
          </p:nvPr>
        </p:nvSpPr>
        <p:spPr/>
        <p:txBody>
          <a:bodyPr/>
          <a:lstStyle/>
          <a:p>
            <a:fld id="{E469B7E0-3D22-E040-B3BC-3DE1DDF1B5B8}" type="slidenum">
              <a:rPr lang="nl-NL" smtClean="0"/>
              <a:t>14</a:t>
            </a:fld>
            <a:endParaRPr lang="nl-NL"/>
          </a:p>
        </p:txBody>
      </p:sp>
    </p:spTree>
    <p:extLst>
      <p:ext uri="{BB962C8B-B14F-4D97-AF65-F5344CB8AC3E}">
        <p14:creationId xmlns:p14="http://schemas.microsoft.com/office/powerpoint/2010/main" val="2964044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Bron </a:t>
            </a:r>
            <a:r>
              <a:rPr lang="nl-NL" dirty="0">
                <a:hlinkClick r:id="rId3"/>
              </a:rPr>
              <a:t>Waarom steeds MEER jongeren in complottheorieën GELOVEN</a:t>
            </a:r>
            <a:endParaRPr lang="nl-NL" dirty="0"/>
          </a:p>
        </p:txBody>
      </p:sp>
      <p:sp>
        <p:nvSpPr>
          <p:cNvPr id="4" name="Tijdelijke aanduiding voor dianummer 3"/>
          <p:cNvSpPr>
            <a:spLocks noGrp="1"/>
          </p:cNvSpPr>
          <p:nvPr>
            <p:ph type="sldNum" sz="quarter" idx="5"/>
          </p:nvPr>
        </p:nvSpPr>
        <p:spPr/>
        <p:txBody>
          <a:bodyPr/>
          <a:lstStyle/>
          <a:p>
            <a:fld id="{DF42A943-ECA3-448B-AF3D-3D7AD91379B9}" type="slidenum">
              <a:rPr lang="nl-NL" smtClean="0"/>
              <a:t>15</a:t>
            </a:fld>
            <a:endParaRPr lang="nl-NL"/>
          </a:p>
        </p:txBody>
      </p:sp>
    </p:spTree>
    <p:extLst>
      <p:ext uri="{BB962C8B-B14F-4D97-AF65-F5344CB8AC3E}">
        <p14:creationId xmlns:p14="http://schemas.microsoft.com/office/powerpoint/2010/main" val="876610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67244B-2A0A-C5B9-A3B3-C03EBF595DE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832D413-2799-827E-31F3-3FAB3279064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29EF43B-322C-8C5A-9DC8-6CEC055880CE}"/>
              </a:ext>
            </a:extLst>
          </p:cNvPr>
          <p:cNvSpPr>
            <a:spLocks noGrp="1"/>
          </p:cNvSpPr>
          <p:nvPr>
            <p:ph type="body" idx="1"/>
          </p:nvPr>
        </p:nvSpPr>
        <p:spPr/>
        <p:txBody>
          <a:bodyPr/>
          <a:lstStyle/>
          <a:p>
            <a:endParaRPr lang="nl-NL" b="0" dirty="0"/>
          </a:p>
        </p:txBody>
      </p:sp>
      <p:sp>
        <p:nvSpPr>
          <p:cNvPr id="4" name="Tijdelijke aanduiding voor dianummer 3">
            <a:extLst>
              <a:ext uri="{FF2B5EF4-FFF2-40B4-BE49-F238E27FC236}">
                <a16:creationId xmlns:a16="http://schemas.microsoft.com/office/drawing/2014/main" id="{1FB34C08-5497-B8EB-7D6F-DAB1F9E11A87}"/>
              </a:ext>
            </a:extLst>
          </p:cNvPr>
          <p:cNvSpPr>
            <a:spLocks noGrp="1"/>
          </p:cNvSpPr>
          <p:nvPr>
            <p:ph type="sldNum" sz="quarter" idx="5"/>
          </p:nvPr>
        </p:nvSpPr>
        <p:spPr/>
        <p:txBody>
          <a:bodyPr/>
          <a:lstStyle/>
          <a:p>
            <a:fld id="{E469B7E0-3D22-E040-B3BC-3DE1DDF1B5B8}" type="slidenum">
              <a:rPr lang="nl-NL" smtClean="0"/>
              <a:t>16</a:t>
            </a:fld>
            <a:endParaRPr lang="nl-NL"/>
          </a:p>
        </p:txBody>
      </p:sp>
    </p:spTree>
    <p:extLst>
      <p:ext uri="{BB962C8B-B14F-4D97-AF65-F5344CB8AC3E}">
        <p14:creationId xmlns:p14="http://schemas.microsoft.com/office/powerpoint/2010/main" val="10965544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6A67E-2AA3-1DE3-6090-40AEEEB88E4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4C3F3DB-1787-B3A4-4165-452E81DB40E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F055B58-428F-7924-069C-DDB4E214B7B8}"/>
              </a:ext>
            </a:extLst>
          </p:cNvPr>
          <p:cNvSpPr>
            <a:spLocks noGrp="1"/>
          </p:cNvSpPr>
          <p:nvPr>
            <p:ph type="body" idx="1"/>
          </p:nvPr>
        </p:nvSpPr>
        <p:spPr/>
        <p:txBody>
          <a:bodyPr/>
          <a:lstStyle/>
          <a:p>
            <a:r>
              <a:rPr lang="nl-NL" sz="1200" b="1" kern="1200" dirty="0">
                <a:solidFill>
                  <a:schemeClr val="tx1"/>
                </a:solidFill>
                <a:effectLst/>
                <a:latin typeface="+mn-lt"/>
                <a:ea typeface="+mn-ea"/>
                <a:cs typeface="+mn-cs"/>
              </a:rPr>
              <a:t>Opdracht 3</a:t>
            </a:r>
          </a:p>
          <a:p>
            <a:r>
              <a:rPr lang="nl-NL" sz="1200" kern="1200" dirty="0">
                <a:solidFill>
                  <a:schemeClr val="tx1"/>
                </a:solidFill>
                <a:effectLst/>
                <a:latin typeface="+mn-lt"/>
                <a:ea typeface="+mn-ea"/>
                <a:cs typeface="+mn-cs"/>
              </a:rPr>
              <a:t>Voor deze opdracht werk je in drie- of viertallen.</a:t>
            </a:r>
          </a:p>
          <a:p>
            <a:r>
              <a:rPr lang="nl-NL" sz="1200" b="1" kern="1200" dirty="0">
                <a:solidFill>
                  <a:schemeClr val="tx1"/>
                </a:solidFill>
                <a:effectLst/>
                <a:latin typeface="+mn-lt"/>
                <a:ea typeface="+mn-ea"/>
                <a:cs typeface="+mn-cs"/>
              </a:rPr>
              <a:t>a</a:t>
            </a:r>
            <a:r>
              <a:rPr lang="nl-NL" sz="1200" kern="1200" dirty="0">
                <a:solidFill>
                  <a:schemeClr val="tx1"/>
                </a:solidFill>
                <a:effectLst/>
                <a:latin typeface="+mn-lt"/>
                <a:ea typeface="+mn-ea"/>
                <a:cs typeface="+mn-cs"/>
              </a:rPr>
              <a:t> Je krijgt van de docent een placemat op A3. Iedereen begint in een eigen hoek en geeft antwoord op de vraag in die hoek. </a:t>
            </a:r>
          </a:p>
          <a:p>
            <a:r>
              <a:rPr lang="nl-NL" sz="1200" b="1" kern="1200" dirty="0">
                <a:solidFill>
                  <a:schemeClr val="tx1"/>
                </a:solidFill>
                <a:effectLst/>
                <a:latin typeface="+mn-lt"/>
                <a:ea typeface="+mn-ea"/>
                <a:cs typeface="+mn-cs"/>
              </a:rPr>
              <a:t>b</a:t>
            </a:r>
            <a:r>
              <a:rPr lang="nl-NL" sz="1200" kern="1200" dirty="0">
                <a:solidFill>
                  <a:schemeClr val="tx1"/>
                </a:solidFill>
                <a:effectLst/>
                <a:latin typeface="+mn-lt"/>
                <a:ea typeface="+mn-ea"/>
                <a:cs typeface="+mn-cs"/>
              </a:rPr>
              <a:t> Allemaal klaar? Draai het blad een kwartslag en beantwoord de volgende vraag. Doe dit tot iedereen alle vragen heeft beantwoord.</a:t>
            </a:r>
          </a:p>
          <a:p>
            <a:r>
              <a:rPr lang="nl-NL" sz="1200" b="1" kern="1200" dirty="0">
                <a:solidFill>
                  <a:schemeClr val="tx1"/>
                </a:solidFill>
                <a:effectLst/>
                <a:latin typeface="+mn-lt"/>
                <a:ea typeface="+mn-ea"/>
                <a:cs typeface="+mn-cs"/>
              </a:rPr>
              <a:t>c</a:t>
            </a:r>
            <a:r>
              <a:rPr lang="nl-NL" sz="1200" kern="1200" dirty="0">
                <a:solidFill>
                  <a:schemeClr val="tx1"/>
                </a:solidFill>
                <a:effectLst/>
                <a:latin typeface="+mn-lt"/>
                <a:ea typeface="+mn-ea"/>
                <a:cs typeface="+mn-cs"/>
              </a:rPr>
              <a:t> Lees daarna elkaars antwoorden. Stel vragen als iets onduidelijk is of vul aan als een antwoord volgens jou onvolledig 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1" kern="1200" dirty="0">
              <a:solidFill>
                <a:schemeClr val="tx1"/>
              </a:solidFill>
              <a:effectLst/>
              <a:latin typeface="+mn-lt"/>
              <a:ea typeface="+mn-ea"/>
              <a:cs typeface="+mn-cs"/>
            </a:endParaRPr>
          </a:p>
          <a:p>
            <a:endParaRPr lang="nl-NL" sz="1200" kern="1200" dirty="0">
              <a:solidFill>
                <a:schemeClr val="tx1"/>
              </a:solidFill>
              <a:effectLst/>
              <a:latin typeface="+mn-lt"/>
              <a:ea typeface="+mn-ea"/>
              <a:cs typeface="+mn-cs"/>
            </a:endParaRPr>
          </a:p>
        </p:txBody>
      </p:sp>
      <p:sp>
        <p:nvSpPr>
          <p:cNvPr id="4" name="Tijdelijke aanduiding voor dianummer 3">
            <a:extLst>
              <a:ext uri="{FF2B5EF4-FFF2-40B4-BE49-F238E27FC236}">
                <a16:creationId xmlns:a16="http://schemas.microsoft.com/office/drawing/2014/main" id="{61136142-F7CE-2440-3E6B-50CCD4FECF40}"/>
              </a:ext>
            </a:extLst>
          </p:cNvPr>
          <p:cNvSpPr>
            <a:spLocks noGrp="1"/>
          </p:cNvSpPr>
          <p:nvPr>
            <p:ph type="sldNum" sz="quarter" idx="5"/>
          </p:nvPr>
        </p:nvSpPr>
        <p:spPr/>
        <p:txBody>
          <a:bodyPr/>
          <a:lstStyle/>
          <a:p>
            <a:fld id="{E469B7E0-3D22-E040-B3BC-3DE1DDF1B5B8}" type="slidenum">
              <a:rPr lang="nl-NL" smtClean="0"/>
              <a:t>17</a:t>
            </a:fld>
            <a:endParaRPr lang="nl-NL"/>
          </a:p>
        </p:txBody>
      </p:sp>
    </p:spTree>
    <p:extLst>
      <p:ext uri="{BB962C8B-B14F-4D97-AF65-F5344CB8AC3E}">
        <p14:creationId xmlns:p14="http://schemas.microsoft.com/office/powerpoint/2010/main" val="14910729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6756B-B5BC-23A4-F9A8-51784B628E0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6BC23C6-8DD7-0092-CB4C-01960ADD669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999A453-0707-157F-3341-EC71F27837F5}"/>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E7F11BAB-6D28-CD9F-7EDD-F12887477F4C}"/>
              </a:ext>
            </a:extLst>
          </p:cNvPr>
          <p:cNvSpPr>
            <a:spLocks noGrp="1"/>
          </p:cNvSpPr>
          <p:nvPr>
            <p:ph type="sldNum" sz="quarter" idx="5"/>
          </p:nvPr>
        </p:nvSpPr>
        <p:spPr/>
        <p:txBody>
          <a:bodyPr/>
          <a:lstStyle/>
          <a:p>
            <a:fld id="{E469B7E0-3D22-E040-B3BC-3DE1DDF1B5B8}" type="slidenum">
              <a:rPr lang="nl-NL" smtClean="0"/>
              <a:t>18</a:t>
            </a:fld>
            <a:endParaRPr lang="nl-NL"/>
          </a:p>
        </p:txBody>
      </p:sp>
    </p:spTree>
    <p:extLst>
      <p:ext uri="{BB962C8B-B14F-4D97-AF65-F5344CB8AC3E}">
        <p14:creationId xmlns:p14="http://schemas.microsoft.com/office/powerpoint/2010/main" val="15007293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DA531-B272-5D91-4AFB-9FF7926FC24C}"/>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9544207-E3FC-E5A6-A9F2-D875607BE50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F583C8C-62FE-7357-FD96-5D370425A9E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Bron optie 1 </a:t>
            </a:r>
            <a:r>
              <a:rPr lang="nl-NL" dirty="0">
                <a:hlinkClick r:id="rId3"/>
              </a:rPr>
              <a:t>Waarom we zo graag in complotten geloven</a:t>
            </a:r>
            <a:endParaRPr lang="nl-NL" dirty="0"/>
          </a:p>
          <a:p>
            <a:endParaRPr lang="nl-NL" b="1" dirty="0"/>
          </a:p>
          <a:p>
            <a:r>
              <a:rPr lang="nl-NL" b="1" dirty="0"/>
              <a:t>Bron optie 2 </a:t>
            </a:r>
            <a:r>
              <a:rPr lang="nl-NL" sz="1200" kern="1200" dirty="0" err="1">
                <a:solidFill>
                  <a:schemeClr val="tx1"/>
                </a:solidFill>
                <a:effectLst/>
                <a:latin typeface="+mn-lt"/>
                <a:ea typeface="+mn-ea"/>
                <a:cs typeface="+mn-cs"/>
                <a:hlinkClick r:id="rId4"/>
              </a:rPr>
              <a:t>Complotdenken</a:t>
            </a:r>
            <a:r>
              <a:rPr lang="nl-NL" sz="1200" kern="1200" dirty="0">
                <a:solidFill>
                  <a:schemeClr val="tx1"/>
                </a:solidFill>
                <a:effectLst/>
                <a:latin typeface="+mn-lt"/>
                <a:ea typeface="+mn-ea"/>
                <a:cs typeface="+mn-cs"/>
                <a:hlinkClick r:id="rId4"/>
              </a:rPr>
              <a:t>: lekker (on)kritisch - NEMO Kennislink</a:t>
            </a:r>
            <a:r>
              <a:rPr lang="nl-NL" sz="1200" kern="1200" dirty="0">
                <a:solidFill>
                  <a:schemeClr val="tx1"/>
                </a:solidFill>
                <a:effectLst/>
                <a:latin typeface="+mn-lt"/>
                <a:ea typeface="+mn-ea"/>
                <a:cs typeface="+mn-cs"/>
              </a:rPr>
              <a:t> </a:t>
            </a:r>
            <a:endParaRPr lang="nl-NL" b="0" dirty="0"/>
          </a:p>
        </p:txBody>
      </p:sp>
      <p:sp>
        <p:nvSpPr>
          <p:cNvPr id="4" name="Tijdelijke aanduiding voor dianummer 3">
            <a:extLst>
              <a:ext uri="{FF2B5EF4-FFF2-40B4-BE49-F238E27FC236}">
                <a16:creationId xmlns:a16="http://schemas.microsoft.com/office/drawing/2014/main" id="{5B7533C1-B144-8D72-ADF6-59D29FE356B8}"/>
              </a:ext>
            </a:extLst>
          </p:cNvPr>
          <p:cNvSpPr>
            <a:spLocks noGrp="1"/>
          </p:cNvSpPr>
          <p:nvPr>
            <p:ph type="sldNum" sz="quarter" idx="5"/>
          </p:nvPr>
        </p:nvSpPr>
        <p:spPr/>
        <p:txBody>
          <a:bodyPr/>
          <a:lstStyle/>
          <a:p>
            <a:fld id="{E469B7E0-3D22-E040-B3BC-3DE1DDF1B5B8}" type="slidenum">
              <a:rPr lang="nl-NL" smtClean="0"/>
              <a:t>19</a:t>
            </a:fld>
            <a:endParaRPr lang="nl-NL"/>
          </a:p>
        </p:txBody>
      </p:sp>
    </p:spTree>
    <p:extLst>
      <p:ext uri="{BB962C8B-B14F-4D97-AF65-F5344CB8AC3E}">
        <p14:creationId xmlns:p14="http://schemas.microsoft.com/office/powerpoint/2010/main" val="37512865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D67B36-482D-343A-9F07-ABAD762E921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B624998-5C5B-1F00-A418-D3975009565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35DB404-9E6A-FE6D-7465-E0198FF258D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Bron </a:t>
            </a:r>
            <a:r>
              <a:rPr lang="nl-NL" dirty="0">
                <a:hlinkClick r:id="rId3"/>
              </a:rPr>
              <a:t>Waarom we zo graag in complotten geloven</a:t>
            </a: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nl-NL" b="0" dirty="0"/>
          </a:p>
        </p:txBody>
      </p:sp>
      <p:sp>
        <p:nvSpPr>
          <p:cNvPr id="4" name="Tijdelijke aanduiding voor dianummer 3">
            <a:extLst>
              <a:ext uri="{FF2B5EF4-FFF2-40B4-BE49-F238E27FC236}">
                <a16:creationId xmlns:a16="http://schemas.microsoft.com/office/drawing/2014/main" id="{CD2A4FE3-CC3E-9173-011E-D8C5E3757197}"/>
              </a:ext>
            </a:extLst>
          </p:cNvPr>
          <p:cNvSpPr>
            <a:spLocks noGrp="1"/>
          </p:cNvSpPr>
          <p:nvPr>
            <p:ph type="sldNum" sz="quarter" idx="5"/>
          </p:nvPr>
        </p:nvSpPr>
        <p:spPr/>
        <p:txBody>
          <a:bodyPr/>
          <a:lstStyle/>
          <a:p>
            <a:fld id="{E469B7E0-3D22-E040-B3BC-3DE1DDF1B5B8}" type="slidenum">
              <a:rPr lang="nl-NL" smtClean="0"/>
              <a:t>20</a:t>
            </a:fld>
            <a:endParaRPr lang="nl-NL"/>
          </a:p>
        </p:txBody>
      </p:sp>
    </p:spTree>
    <p:extLst>
      <p:ext uri="{BB962C8B-B14F-4D97-AF65-F5344CB8AC3E}">
        <p14:creationId xmlns:p14="http://schemas.microsoft.com/office/powerpoint/2010/main" val="25532159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Bron </a:t>
            </a:r>
            <a:r>
              <a:rPr lang="nl-NL" dirty="0">
                <a:hlinkClick r:id="rId3"/>
              </a:rPr>
              <a:t>Waarom geloven mensen complottheorieën?</a:t>
            </a: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r>
              <a:rPr lang="nl-NL" sz="1200" b="1" kern="1200" dirty="0">
                <a:solidFill>
                  <a:schemeClr val="tx1"/>
                </a:solidFill>
                <a:effectLst/>
                <a:latin typeface="+mn-lt"/>
                <a:ea typeface="+mn-ea"/>
                <a:cs typeface="+mn-cs"/>
              </a:rPr>
              <a:t>Opdracht 4</a:t>
            </a:r>
          </a:p>
          <a:p>
            <a:r>
              <a:rPr lang="nl-NL" sz="1200" b="1" kern="1200" dirty="0">
                <a:solidFill>
                  <a:schemeClr val="tx1"/>
                </a:solidFill>
                <a:effectLst/>
                <a:latin typeface="+mn-lt"/>
                <a:ea typeface="+mn-ea"/>
                <a:cs typeface="+mn-cs"/>
              </a:rPr>
              <a:t>a</a:t>
            </a:r>
            <a:r>
              <a:rPr lang="nl-NL" sz="1200" kern="1200" dirty="0">
                <a:solidFill>
                  <a:schemeClr val="tx1"/>
                </a:solidFill>
                <a:effectLst/>
                <a:latin typeface="+mn-lt"/>
                <a:ea typeface="+mn-ea"/>
                <a:cs typeface="+mn-cs"/>
              </a:rPr>
              <a:t> Bekijk deze video </a:t>
            </a:r>
            <a:r>
              <a:rPr lang="nl-NL" sz="1200" u="sng" kern="1200" dirty="0">
                <a:solidFill>
                  <a:schemeClr val="tx1"/>
                </a:solidFill>
                <a:effectLst/>
                <a:latin typeface="+mn-lt"/>
                <a:ea typeface="+mn-ea"/>
                <a:cs typeface="+mn-cs"/>
                <a:hlinkClick r:id="rId4"/>
              </a:rPr>
              <a:t>Waarom we zo graag in complotten geloven</a:t>
            </a:r>
            <a:r>
              <a:rPr lang="nl-NL" sz="1200" kern="1200" dirty="0">
                <a:solidFill>
                  <a:schemeClr val="tx1"/>
                </a:solidFill>
                <a:effectLst/>
                <a:latin typeface="+mn-lt"/>
                <a:ea typeface="+mn-ea"/>
                <a:cs typeface="+mn-cs"/>
              </a:rPr>
              <a:t>. Let tijdens het kijken op de uitleg bij het herkennen van patronen.</a:t>
            </a:r>
          </a:p>
          <a:p>
            <a:r>
              <a:rPr lang="nl-NL" sz="1200" b="1" kern="1200" dirty="0">
                <a:solidFill>
                  <a:schemeClr val="tx1"/>
                </a:solidFill>
                <a:effectLst/>
                <a:latin typeface="+mn-lt"/>
                <a:ea typeface="+mn-ea"/>
                <a:cs typeface="+mn-cs"/>
              </a:rPr>
              <a:t>b</a:t>
            </a:r>
            <a:r>
              <a:rPr lang="nl-NL" sz="1200" kern="1200" dirty="0">
                <a:solidFill>
                  <a:schemeClr val="tx1"/>
                </a:solidFill>
                <a:effectLst/>
                <a:latin typeface="+mn-lt"/>
                <a:ea typeface="+mn-ea"/>
                <a:cs typeface="+mn-cs"/>
              </a:rPr>
              <a:t> Presentator Diederik Jekel begint met deze uitspraak: ‘Hoe groter de ramp, hoe meer wij mensen zoeken naar een groot verhaal dat het kan verklaren.’ Waarom past deze uitspraak bij complottheorieën, denk je?</a:t>
            </a:r>
          </a:p>
          <a:p>
            <a:r>
              <a:rPr lang="nl-NL" sz="1200" b="1" kern="1200" dirty="0">
                <a:solidFill>
                  <a:schemeClr val="tx1"/>
                </a:solidFill>
                <a:effectLst/>
                <a:latin typeface="+mn-lt"/>
                <a:ea typeface="+mn-ea"/>
                <a:cs typeface="+mn-cs"/>
              </a:rPr>
              <a:t>c </a:t>
            </a:r>
            <a:r>
              <a:rPr lang="nl-NL" sz="1200" kern="1200" dirty="0">
                <a:solidFill>
                  <a:schemeClr val="tx1"/>
                </a:solidFill>
                <a:effectLst/>
                <a:latin typeface="+mn-lt"/>
                <a:ea typeface="+mn-ea"/>
                <a:cs typeface="+mn-cs"/>
              </a:rPr>
              <a:t>Jekel zegt ook dat het herkennen van patronen diep in ons geworteld zit. Waarom zou het voor onze voorouders al handig zijn geweest om patronen te herkennen?</a:t>
            </a:r>
          </a:p>
          <a:p>
            <a:r>
              <a:rPr lang="nl-NL" sz="1200" b="1" kern="1200" dirty="0">
                <a:solidFill>
                  <a:schemeClr val="tx1"/>
                </a:solidFill>
                <a:effectLst/>
                <a:latin typeface="+mn-lt"/>
                <a:ea typeface="+mn-ea"/>
                <a:cs typeface="+mn-cs"/>
              </a:rPr>
              <a:t>d</a:t>
            </a:r>
            <a:r>
              <a:rPr lang="nl-NL" sz="1200" kern="1200" dirty="0">
                <a:solidFill>
                  <a:schemeClr val="tx1"/>
                </a:solidFill>
                <a:effectLst/>
                <a:latin typeface="+mn-lt"/>
                <a:ea typeface="+mn-ea"/>
                <a:cs typeface="+mn-cs"/>
              </a:rPr>
              <a:t> Jekel zegt ook dat we allemaal patroonherkenners zijn die het vervelend vinden om tegengesproken te worden. Geldt dat voor jou ook?</a:t>
            </a:r>
          </a:p>
          <a:p>
            <a:r>
              <a:rPr lang="nl-NL" sz="1200" b="1" kern="1200" dirty="0">
                <a:solidFill>
                  <a:schemeClr val="tx1"/>
                </a:solidFill>
                <a:effectLst/>
                <a:latin typeface="+mn-lt"/>
                <a:ea typeface="+mn-ea"/>
                <a:cs typeface="+mn-cs"/>
              </a:rPr>
              <a:t>e</a:t>
            </a:r>
            <a:r>
              <a:rPr lang="nl-NL" sz="1200" kern="1200" dirty="0">
                <a:solidFill>
                  <a:schemeClr val="tx1"/>
                </a:solidFill>
                <a:effectLst/>
                <a:latin typeface="+mn-lt"/>
                <a:ea typeface="+mn-ea"/>
                <a:cs typeface="+mn-cs"/>
              </a:rPr>
              <a:t> Vul de placemat aan met informatie uit de video.</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p:txBody>
      </p:sp>
      <p:sp>
        <p:nvSpPr>
          <p:cNvPr id="4" name="Tijdelijke aanduiding voor dianummer 3"/>
          <p:cNvSpPr>
            <a:spLocks noGrp="1"/>
          </p:cNvSpPr>
          <p:nvPr>
            <p:ph type="sldNum" sz="quarter" idx="5"/>
          </p:nvPr>
        </p:nvSpPr>
        <p:spPr/>
        <p:txBody>
          <a:bodyPr/>
          <a:lstStyle/>
          <a:p>
            <a:fld id="{DF42A943-ECA3-448B-AF3D-3D7AD91379B9}" type="slidenum">
              <a:rPr lang="nl-NL" smtClean="0"/>
              <a:t>21</a:t>
            </a:fld>
            <a:endParaRPr lang="nl-NL"/>
          </a:p>
        </p:txBody>
      </p:sp>
    </p:spTree>
    <p:extLst>
      <p:ext uri="{BB962C8B-B14F-4D97-AF65-F5344CB8AC3E}">
        <p14:creationId xmlns:p14="http://schemas.microsoft.com/office/powerpoint/2010/main" val="4233673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1B5BF-B634-2D69-82A9-17CDAC340F3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BB33427-834A-0CAF-C8CA-CF2F2AC5193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AC4BCAD-BB15-A1BE-1D31-6EDF93752C3B}"/>
              </a:ext>
            </a:extLst>
          </p:cNvPr>
          <p:cNvSpPr>
            <a:spLocks noGrp="1"/>
          </p:cNvSpPr>
          <p:nvPr>
            <p:ph type="body" idx="1"/>
          </p:nvPr>
        </p:nvSpPr>
        <p:spPr/>
        <p:txBody>
          <a:bodyPr/>
          <a:lstStyle/>
          <a:p>
            <a:pPr rtl="0" fontAlgn="base"/>
            <a:r>
              <a:rPr lang="nl-NL" sz="1200" b="1" i="0" kern="1200" dirty="0">
                <a:solidFill>
                  <a:schemeClr val="tx1"/>
                </a:solidFill>
                <a:effectLst/>
                <a:latin typeface="+mn-lt"/>
                <a:ea typeface="+mn-ea"/>
                <a:cs typeface="+mn-cs"/>
              </a:rPr>
              <a:t>Opdracht 4</a:t>
            </a:r>
            <a:r>
              <a:rPr lang="nl-NL" sz="1200" b="0" i="0" kern="1200" dirty="0">
                <a:solidFill>
                  <a:schemeClr val="tx1"/>
                </a:solidFill>
                <a:effectLst/>
                <a:latin typeface="+mn-lt"/>
                <a:ea typeface="+mn-ea"/>
                <a:cs typeface="+mn-cs"/>
              </a:rPr>
              <a:t> </a:t>
            </a:r>
          </a:p>
          <a:p>
            <a:pPr rtl="0" fontAlgn="base"/>
            <a:r>
              <a:rPr lang="nl-NL" sz="1200" b="1" i="0" kern="1200" dirty="0">
                <a:solidFill>
                  <a:schemeClr val="tx1"/>
                </a:solidFill>
                <a:effectLst/>
                <a:latin typeface="+mn-lt"/>
                <a:ea typeface="+mn-ea"/>
                <a:cs typeface="+mn-cs"/>
              </a:rPr>
              <a:t>a</a:t>
            </a:r>
            <a:r>
              <a:rPr lang="nl-NL" sz="1200" b="0" i="0" kern="1200" dirty="0">
                <a:solidFill>
                  <a:schemeClr val="tx1"/>
                </a:solidFill>
                <a:effectLst/>
                <a:latin typeface="+mn-lt"/>
                <a:ea typeface="+mn-ea"/>
                <a:cs typeface="+mn-cs"/>
              </a:rPr>
              <a:t> Lees tekst 1 en markeer tijdens het lezen uitspraken over kritisch denken. </a:t>
            </a:r>
          </a:p>
          <a:p>
            <a:pPr rtl="0" fontAlgn="base"/>
            <a:r>
              <a:rPr lang="nl-NL" sz="1200" b="1" i="0" kern="1200" dirty="0">
                <a:solidFill>
                  <a:schemeClr val="tx1"/>
                </a:solidFill>
                <a:effectLst/>
                <a:latin typeface="+mn-lt"/>
                <a:ea typeface="+mn-ea"/>
                <a:cs typeface="+mn-cs"/>
              </a:rPr>
              <a:t>b</a:t>
            </a:r>
            <a:r>
              <a:rPr lang="nl-NL" sz="1200" b="0" i="0" kern="1200" dirty="0">
                <a:solidFill>
                  <a:schemeClr val="tx1"/>
                </a:solidFill>
                <a:effectLst/>
                <a:latin typeface="+mn-lt"/>
                <a:ea typeface="+mn-ea"/>
                <a:cs typeface="+mn-cs"/>
              </a:rPr>
              <a:t> Waarom hebben mensen de neiging om te geloven in complottheorieën? </a:t>
            </a:r>
          </a:p>
          <a:p>
            <a:pPr rtl="0" fontAlgn="base"/>
            <a:r>
              <a:rPr lang="nl-NL" sz="1200" b="1" i="0" kern="1200" dirty="0">
                <a:solidFill>
                  <a:schemeClr val="tx1"/>
                </a:solidFill>
                <a:effectLst/>
                <a:latin typeface="+mn-lt"/>
                <a:ea typeface="+mn-ea"/>
                <a:cs typeface="+mn-cs"/>
              </a:rPr>
              <a:t>c</a:t>
            </a:r>
            <a:r>
              <a:rPr lang="nl-NL" sz="1200" b="0" i="0" kern="1200" dirty="0">
                <a:solidFill>
                  <a:schemeClr val="tx1"/>
                </a:solidFill>
                <a:effectLst/>
                <a:latin typeface="+mn-lt"/>
                <a:ea typeface="+mn-ea"/>
                <a:cs typeface="+mn-cs"/>
              </a:rPr>
              <a:t> Waarom zijn complottheorieën gevaarlijk? </a:t>
            </a:r>
          </a:p>
          <a:p>
            <a:pPr rtl="0" fontAlgn="base"/>
            <a:r>
              <a:rPr lang="nl-NL" sz="1200" b="1" i="0" kern="1200" dirty="0">
                <a:solidFill>
                  <a:schemeClr val="tx1"/>
                </a:solidFill>
                <a:effectLst/>
                <a:latin typeface="+mn-lt"/>
                <a:ea typeface="+mn-ea"/>
                <a:cs typeface="+mn-cs"/>
              </a:rPr>
              <a:t>d</a:t>
            </a:r>
            <a:r>
              <a:rPr lang="nl-NL" sz="1200" b="0" i="0" kern="1200" dirty="0">
                <a:solidFill>
                  <a:schemeClr val="tx1"/>
                </a:solidFill>
                <a:effectLst/>
                <a:latin typeface="+mn-lt"/>
                <a:ea typeface="+mn-ea"/>
                <a:cs typeface="+mn-cs"/>
              </a:rPr>
              <a:t> Vul de placemat aan met informatie uit tekst 1. </a:t>
            </a:r>
          </a:p>
          <a:p>
            <a:endParaRPr lang="nl-NL" b="0" dirty="0"/>
          </a:p>
        </p:txBody>
      </p:sp>
      <p:sp>
        <p:nvSpPr>
          <p:cNvPr id="4" name="Tijdelijke aanduiding voor dianummer 3">
            <a:extLst>
              <a:ext uri="{FF2B5EF4-FFF2-40B4-BE49-F238E27FC236}">
                <a16:creationId xmlns:a16="http://schemas.microsoft.com/office/drawing/2014/main" id="{0B2DE6E4-F540-25E8-6DBE-9DC0E1A0026C}"/>
              </a:ext>
            </a:extLst>
          </p:cNvPr>
          <p:cNvSpPr>
            <a:spLocks noGrp="1"/>
          </p:cNvSpPr>
          <p:nvPr>
            <p:ph type="sldNum" sz="quarter" idx="5"/>
          </p:nvPr>
        </p:nvSpPr>
        <p:spPr/>
        <p:txBody>
          <a:bodyPr/>
          <a:lstStyle/>
          <a:p>
            <a:fld id="{E469B7E0-3D22-E040-B3BC-3DE1DDF1B5B8}" type="slidenum">
              <a:rPr lang="nl-NL" smtClean="0"/>
              <a:t>22</a:t>
            </a:fld>
            <a:endParaRPr lang="nl-NL"/>
          </a:p>
        </p:txBody>
      </p:sp>
    </p:spTree>
    <p:extLst>
      <p:ext uri="{BB962C8B-B14F-4D97-AF65-F5344CB8AC3E}">
        <p14:creationId xmlns:p14="http://schemas.microsoft.com/office/powerpoint/2010/main" val="30768537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D83EC-EF44-5CC1-FDC2-4FFD5BFCA1CC}"/>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330A643-96CB-6D52-C65B-C4C6C503EBE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CACABCF-0CC0-27F9-0FDC-6602571860B4}"/>
              </a:ext>
            </a:extLst>
          </p:cNvPr>
          <p:cNvSpPr>
            <a:spLocks noGrp="1"/>
          </p:cNvSpPr>
          <p:nvPr>
            <p:ph type="body" idx="1"/>
          </p:nvPr>
        </p:nvSpPr>
        <p:spPr/>
        <p:txBody>
          <a:bodyPr/>
          <a:lstStyle/>
          <a:p>
            <a:endParaRPr lang="nl-NL" b="0" dirty="0"/>
          </a:p>
        </p:txBody>
      </p:sp>
      <p:sp>
        <p:nvSpPr>
          <p:cNvPr id="4" name="Tijdelijke aanduiding voor dianummer 3">
            <a:extLst>
              <a:ext uri="{FF2B5EF4-FFF2-40B4-BE49-F238E27FC236}">
                <a16:creationId xmlns:a16="http://schemas.microsoft.com/office/drawing/2014/main" id="{7F416614-6EE8-5114-1D10-3B762DACDF57}"/>
              </a:ext>
            </a:extLst>
          </p:cNvPr>
          <p:cNvSpPr>
            <a:spLocks noGrp="1"/>
          </p:cNvSpPr>
          <p:nvPr>
            <p:ph type="sldNum" sz="quarter" idx="5"/>
          </p:nvPr>
        </p:nvSpPr>
        <p:spPr/>
        <p:txBody>
          <a:bodyPr/>
          <a:lstStyle/>
          <a:p>
            <a:fld id="{E469B7E0-3D22-E040-B3BC-3DE1DDF1B5B8}" type="slidenum">
              <a:rPr lang="nl-NL" smtClean="0"/>
              <a:t>23</a:t>
            </a:fld>
            <a:endParaRPr lang="nl-NL"/>
          </a:p>
        </p:txBody>
      </p:sp>
    </p:spTree>
    <p:extLst>
      <p:ext uri="{BB962C8B-B14F-4D97-AF65-F5344CB8AC3E}">
        <p14:creationId xmlns:p14="http://schemas.microsoft.com/office/powerpoint/2010/main" val="3165997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469B7E0-3D22-E040-B3BC-3DE1DDF1B5B8}" type="slidenum">
              <a:rPr lang="nl-NL" smtClean="0"/>
              <a:t>2</a:t>
            </a:fld>
            <a:endParaRPr lang="nl-NL"/>
          </a:p>
        </p:txBody>
      </p:sp>
    </p:spTree>
    <p:extLst>
      <p:ext uri="{BB962C8B-B14F-4D97-AF65-F5344CB8AC3E}">
        <p14:creationId xmlns:p14="http://schemas.microsoft.com/office/powerpoint/2010/main" val="28594810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A8ACE-CEA4-E506-C303-F6079795AB7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DC118AC-B74C-B5CF-613D-E328BB0B23B2}"/>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8FE3E0CF-CD6F-23E4-126A-DA9848CA31BA}"/>
              </a:ext>
            </a:extLst>
          </p:cNvPr>
          <p:cNvSpPr>
            <a:spLocks noGrp="1"/>
          </p:cNvSpPr>
          <p:nvPr>
            <p:ph type="body" idx="1"/>
          </p:nvPr>
        </p:nvSpPr>
        <p:spPr/>
        <p:txBody>
          <a:bodyPr/>
          <a:lstStyle/>
          <a:p>
            <a:r>
              <a:rPr lang="nl-NL" sz="1200" b="1" kern="1200" dirty="0">
                <a:solidFill>
                  <a:schemeClr val="tx1"/>
                </a:solidFill>
                <a:effectLst/>
                <a:latin typeface="+mn-lt"/>
                <a:ea typeface="+mn-ea"/>
                <a:cs typeface="+mn-cs"/>
              </a:rPr>
              <a:t>Opdracht 4</a:t>
            </a:r>
          </a:p>
          <a:p>
            <a:r>
              <a:rPr lang="nl-NL" sz="1200" kern="1200" dirty="0">
                <a:solidFill>
                  <a:schemeClr val="tx1"/>
                </a:solidFill>
                <a:effectLst/>
                <a:latin typeface="+mn-lt"/>
                <a:ea typeface="+mn-ea"/>
                <a:cs typeface="+mn-cs"/>
              </a:rPr>
              <a:t>Bij beide extra-tijd-opdrachten sluit je af met het aanvullen van de placemat. Maak dan deze dia zichtbaar.</a:t>
            </a:r>
          </a:p>
        </p:txBody>
      </p:sp>
      <p:sp>
        <p:nvSpPr>
          <p:cNvPr id="4" name="Tijdelijke aanduiding voor dianummer 3">
            <a:extLst>
              <a:ext uri="{FF2B5EF4-FFF2-40B4-BE49-F238E27FC236}">
                <a16:creationId xmlns:a16="http://schemas.microsoft.com/office/drawing/2014/main" id="{000DA4AF-2EA0-B384-731B-ECF7125E5B42}"/>
              </a:ext>
            </a:extLst>
          </p:cNvPr>
          <p:cNvSpPr>
            <a:spLocks noGrp="1"/>
          </p:cNvSpPr>
          <p:nvPr>
            <p:ph type="sldNum" sz="quarter" idx="5"/>
          </p:nvPr>
        </p:nvSpPr>
        <p:spPr/>
        <p:txBody>
          <a:bodyPr/>
          <a:lstStyle/>
          <a:p>
            <a:fld id="{E469B7E0-3D22-E040-B3BC-3DE1DDF1B5B8}" type="slidenum">
              <a:rPr lang="nl-NL" smtClean="0"/>
              <a:t>24</a:t>
            </a:fld>
            <a:endParaRPr lang="nl-NL"/>
          </a:p>
        </p:txBody>
      </p:sp>
    </p:spTree>
    <p:extLst>
      <p:ext uri="{BB962C8B-B14F-4D97-AF65-F5344CB8AC3E}">
        <p14:creationId xmlns:p14="http://schemas.microsoft.com/office/powerpoint/2010/main" val="28239976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469B7E0-3D22-E040-B3BC-3DE1DDF1B5B8}" type="slidenum">
              <a:rPr lang="nl-NL" smtClean="0"/>
              <a:t>25</a:t>
            </a:fld>
            <a:endParaRPr lang="nl-NL"/>
          </a:p>
        </p:txBody>
      </p:sp>
    </p:spTree>
    <p:extLst>
      <p:ext uri="{BB962C8B-B14F-4D97-AF65-F5344CB8AC3E}">
        <p14:creationId xmlns:p14="http://schemas.microsoft.com/office/powerpoint/2010/main" val="23471910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897C0-B741-9091-8387-28E1DAD333A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0BE0707-C762-077C-7A7E-038D3709563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85F6890-EA83-E123-7676-A807F23EC7C7}"/>
              </a:ext>
            </a:extLst>
          </p:cNvPr>
          <p:cNvSpPr>
            <a:spLocks noGrp="1"/>
          </p:cNvSpPr>
          <p:nvPr>
            <p:ph type="body" idx="1"/>
          </p:nvPr>
        </p:nvSpPr>
        <p:spPr/>
        <p:txBody>
          <a:bodyPr/>
          <a:lstStyle/>
          <a:p>
            <a:endParaRPr lang="nl-NL" b="1" dirty="0"/>
          </a:p>
        </p:txBody>
      </p:sp>
      <p:sp>
        <p:nvSpPr>
          <p:cNvPr id="4" name="Tijdelijke aanduiding voor dianummer 3">
            <a:extLst>
              <a:ext uri="{FF2B5EF4-FFF2-40B4-BE49-F238E27FC236}">
                <a16:creationId xmlns:a16="http://schemas.microsoft.com/office/drawing/2014/main" id="{1FBA26C5-4386-2CDF-FD3D-A3599D9AF809}"/>
              </a:ext>
            </a:extLst>
          </p:cNvPr>
          <p:cNvSpPr>
            <a:spLocks noGrp="1"/>
          </p:cNvSpPr>
          <p:nvPr>
            <p:ph type="sldNum" sz="quarter" idx="5"/>
          </p:nvPr>
        </p:nvSpPr>
        <p:spPr/>
        <p:txBody>
          <a:bodyPr/>
          <a:lstStyle/>
          <a:p>
            <a:fld id="{E469B7E0-3D22-E040-B3BC-3DE1DDF1B5B8}" type="slidenum">
              <a:rPr lang="nl-NL" smtClean="0"/>
              <a:t>26</a:t>
            </a:fld>
            <a:endParaRPr lang="nl-NL"/>
          </a:p>
        </p:txBody>
      </p:sp>
    </p:spTree>
    <p:extLst>
      <p:ext uri="{BB962C8B-B14F-4D97-AF65-F5344CB8AC3E}">
        <p14:creationId xmlns:p14="http://schemas.microsoft.com/office/powerpoint/2010/main" val="19575884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A1AE36-E7EE-A9FE-945E-526E06841B7C}"/>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9222A6D-F0B5-66ED-B233-237988B470C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B54E74E-4931-09BE-3464-9ED1B49DB733}"/>
              </a:ext>
            </a:extLst>
          </p:cNvPr>
          <p:cNvSpPr>
            <a:spLocks noGrp="1"/>
          </p:cNvSpPr>
          <p:nvPr>
            <p:ph type="body" idx="1"/>
          </p:nvPr>
        </p:nvSpPr>
        <p:spPr/>
        <p:txBody>
          <a:bodyPr/>
          <a:lstStyle/>
          <a:p>
            <a:endParaRPr lang="nl-NL" b="1" dirty="0"/>
          </a:p>
        </p:txBody>
      </p:sp>
      <p:sp>
        <p:nvSpPr>
          <p:cNvPr id="4" name="Tijdelijke aanduiding voor dianummer 3">
            <a:extLst>
              <a:ext uri="{FF2B5EF4-FFF2-40B4-BE49-F238E27FC236}">
                <a16:creationId xmlns:a16="http://schemas.microsoft.com/office/drawing/2014/main" id="{83F7067E-27CB-6ADF-B2D1-C002419FF1BF}"/>
              </a:ext>
            </a:extLst>
          </p:cNvPr>
          <p:cNvSpPr>
            <a:spLocks noGrp="1"/>
          </p:cNvSpPr>
          <p:nvPr>
            <p:ph type="sldNum" sz="quarter" idx="5"/>
          </p:nvPr>
        </p:nvSpPr>
        <p:spPr/>
        <p:txBody>
          <a:bodyPr/>
          <a:lstStyle/>
          <a:p>
            <a:fld id="{E469B7E0-3D22-E040-B3BC-3DE1DDF1B5B8}" type="slidenum">
              <a:rPr lang="nl-NL" smtClean="0"/>
              <a:t>27</a:t>
            </a:fld>
            <a:endParaRPr lang="nl-NL"/>
          </a:p>
        </p:txBody>
      </p:sp>
    </p:spTree>
    <p:extLst>
      <p:ext uri="{BB962C8B-B14F-4D97-AF65-F5344CB8AC3E}">
        <p14:creationId xmlns:p14="http://schemas.microsoft.com/office/powerpoint/2010/main" val="35291326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56442-0392-F8DF-4CDF-871DA3E28A3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B9462B5-6544-8052-6944-BEBAD648E4D2}"/>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11F540E-F4E5-9D4D-7BBE-35261ADCAB84}"/>
              </a:ext>
            </a:extLst>
          </p:cNvPr>
          <p:cNvSpPr>
            <a:spLocks noGrp="1"/>
          </p:cNvSpPr>
          <p:nvPr>
            <p:ph type="body" idx="1"/>
          </p:nvPr>
        </p:nvSpPr>
        <p:spPr/>
        <p:txBody>
          <a:bodyPr/>
          <a:lstStyle/>
          <a:p>
            <a:r>
              <a:rPr lang="nl-NL" sz="1200" b="1" kern="1200" dirty="0">
                <a:solidFill>
                  <a:schemeClr val="tx1"/>
                </a:solidFill>
                <a:effectLst/>
                <a:latin typeface="+mn-lt"/>
                <a:ea typeface="+mn-ea"/>
                <a:cs typeface="+mn-cs"/>
              </a:rPr>
              <a:t>Opdracht 1</a:t>
            </a:r>
          </a:p>
          <a:p>
            <a:r>
              <a:rPr lang="nl-NL" sz="1200" kern="1200" dirty="0">
                <a:solidFill>
                  <a:schemeClr val="tx1"/>
                </a:solidFill>
                <a:effectLst/>
                <a:latin typeface="+mn-lt"/>
                <a:ea typeface="+mn-ea"/>
                <a:cs typeface="+mn-cs"/>
              </a:rPr>
              <a:t>Voor deze opdracht werk je in viertallen. Elk groepje leest een complottheorie.</a:t>
            </a:r>
          </a:p>
          <a:p>
            <a:r>
              <a:rPr lang="nl-NL" sz="1200" b="1" kern="1200" dirty="0">
                <a:solidFill>
                  <a:schemeClr val="tx1"/>
                </a:solidFill>
                <a:effectLst/>
                <a:latin typeface="+mn-lt"/>
                <a:ea typeface="+mn-ea"/>
                <a:cs typeface="+mn-cs"/>
              </a:rPr>
              <a:t>a </a:t>
            </a:r>
            <a:r>
              <a:rPr lang="nl-NL" sz="1200" kern="1200" dirty="0">
                <a:solidFill>
                  <a:schemeClr val="tx1"/>
                </a:solidFill>
                <a:effectLst/>
                <a:latin typeface="+mn-lt"/>
                <a:ea typeface="+mn-ea"/>
                <a:cs typeface="+mn-cs"/>
              </a:rPr>
              <a:t>Verdeel de taken:</a:t>
            </a:r>
          </a:p>
          <a:p>
            <a:r>
              <a:rPr lang="nl-NL" sz="1200" kern="1200" dirty="0">
                <a:solidFill>
                  <a:schemeClr val="tx1"/>
                </a:solidFill>
                <a:effectLst/>
                <a:latin typeface="+mn-lt"/>
                <a:ea typeface="+mn-ea"/>
                <a:cs typeface="+mn-cs"/>
              </a:rPr>
              <a:t>Leerling 1: markeert tijdens het lezen personen of organisaties die bij de complottheorie betrokken zijn.</a:t>
            </a:r>
          </a:p>
          <a:p>
            <a:r>
              <a:rPr lang="nl-NL" sz="1200" kern="1200" dirty="0">
                <a:solidFill>
                  <a:schemeClr val="tx1"/>
                </a:solidFill>
                <a:effectLst/>
                <a:latin typeface="+mn-lt"/>
                <a:ea typeface="+mn-ea"/>
                <a:cs typeface="+mn-cs"/>
              </a:rPr>
              <a:t>Leerling 2: noteert tijdens het lezen in de kantlijn waar de complotdenkers bij deze complottheorie bang voor zijn.</a:t>
            </a:r>
          </a:p>
          <a:p>
            <a:r>
              <a:rPr lang="nl-NL" sz="1200" kern="1200" dirty="0">
                <a:solidFill>
                  <a:schemeClr val="tx1"/>
                </a:solidFill>
                <a:effectLst/>
                <a:latin typeface="+mn-lt"/>
                <a:ea typeface="+mn-ea"/>
                <a:cs typeface="+mn-cs"/>
              </a:rPr>
              <a:t>Leerling 3: onderstreept tijdens het lezen het meest overtuigende bewijs tegen de complottheorie.</a:t>
            </a:r>
          </a:p>
          <a:p>
            <a:r>
              <a:rPr lang="nl-NL" sz="1200" kern="1200" dirty="0">
                <a:solidFill>
                  <a:schemeClr val="tx1"/>
                </a:solidFill>
                <a:effectLst/>
                <a:latin typeface="+mn-lt"/>
                <a:ea typeface="+mn-ea"/>
                <a:cs typeface="+mn-cs"/>
              </a:rPr>
              <a:t>Leerling 4: onderstreept het meest overtuigende bewijs voor het bestaan van een daadwerkelijk complot.</a:t>
            </a:r>
          </a:p>
          <a:p>
            <a:r>
              <a:rPr lang="nl-NL" sz="1200" b="1" kern="1200" dirty="0">
                <a:solidFill>
                  <a:schemeClr val="tx1"/>
                </a:solidFill>
                <a:effectLst/>
                <a:latin typeface="+mn-lt"/>
                <a:ea typeface="+mn-ea"/>
                <a:cs typeface="+mn-cs"/>
              </a:rPr>
              <a:t>b</a:t>
            </a:r>
            <a:r>
              <a:rPr lang="nl-NL" sz="1200" kern="1200" dirty="0">
                <a:solidFill>
                  <a:schemeClr val="tx1"/>
                </a:solidFill>
                <a:effectLst/>
                <a:latin typeface="+mn-lt"/>
                <a:ea typeface="+mn-ea"/>
                <a:cs typeface="+mn-cs"/>
              </a:rPr>
              <a:t> Lees je tekst en voer je eigen taak uit.</a:t>
            </a:r>
          </a:p>
          <a:p>
            <a:r>
              <a:rPr lang="nl-NL" sz="1200" b="1" kern="1200" dirty="0">
                <a:solidFill>
                  <a:schemeClr val="tx1"/>
                </a:solidFill>
                <a:effectLst/>
                <a:latin typeface="+mn-lt"/>
                <a:ea typeface="+mn-ea"/>
                <a:cs typeface="+mn-cs"/>
              </a:rPr>
              <a:t>c </a:t>
            </a:r>
            <a:r>
              <a:rPr lang="nl-NL" sz="1200" kern="1200" dirty="0">
                <a:solidFill>
                  <a:schemeClr val="tx1"/>
                </a:solidFill>
                <a:effectLst/>
                <a:latin typeface="+mn-lt"/>
                <a:ea typeface="+mn-ea"/>
                <a:cs typeface="+mn-cs"/>
              </a:rPr>
              <a:t>Bespreek in je groepje wat jullie hebben gelezen en welke antwoorden jullie hebben gegeven.</a:t>
            </a:r>
          </a:p>
          <a:p>
            <a:r>
              <a:rPr lang="nl-NL" sz="1200" b="1" kern="1200" dirty="0">
                <a:solidFill>
                  <a:schemeClr val="tx1"/>
                </a:solidFill>
                <a:effectLst/>
                <a:latin typeface="+mn-lt"/>
                <a:ea typeface="+mn-ea"/>
                <a:cs typeface="+mn-cs"/>
              </a:rPr>
              <a:t>d</a:t>
            </a:r>
            <a:r>
              <a:rPr lang="nl-NL" sz="1200" kern="1200" dirty="0">
                <a:solidFill>
                  <a:schemeClr val="tx1"/>
                </a:solidFill>
                <a:effectLst/>
                <a:latin typeface="+mn-lt"/>
                <a:ea typeface="+mn-ea"/>
                <a:cs typeface="+mn-cs"/>
              </a:rPr>
              <a:t> Vorm groepjes op nummer. Alle leerlingen 1 gaan bij elkaar zitten, alle leerlingen 2, enzovoort. Bespreek overeenkomsten tussen de antwoorden.</a:t>
            </a:r>
          </a:p>
          <a:p>
            <a:r>
              <a:rPr lang="nl-NL" sz="1200" b="1" kern="1200" dirty="0">
                <a:solidFill>
                  <a:schemeClr val="tx1"/>
                </a:solidFill>
                <a:effectLst/>
                <a:latin typeface="+mn-lt"/>
                <a:ea typeface="+mn-ea"/>
                <a:cs typeface="+mn-cs"/>
              </a:rPr>
              <a:t>e </a:t>
            </a:r>
            <a:r>
              <a:rPr lang="nl-NL" sz="1200" kern="1200" dirty="0">
                <a:solidFill>
                  <a:schemeClr val="tx1"/>
                </a:solidFill>
                <a:effectLst/>
                <a:latin typeface="+mn-lt"/>
                <a:ea typeface="+mn-ea"/>
                <a:cs typeface="+mn-cs"/>
              </a:rPr>
              <a:t>Bespreek de overeenkomsten klassikaal en stel een lijst op van kenmerken van een complottheorie.</a:t>
            </a:r>
          </a:p>
          <a:p>
            <a:endParaRPr lang="nl-NL" sz="1200" kern="1200" dirty="0">
              <a:solidFill>
                <a:schemeClr val="tx1"/>
              </a:solidFill>
              <a:effectLst/>
              <a:latin typeface="+mn-lt"/>
              <a:ea typeface="+mn-ea"/>
              <a:cs typeface="+mn-cs"/>
            </a:endParaRPr>
          </a:p>
          <a:p>
            <a:endParaRPr lang="nl-NL" sz="1200" kern="1200" dirty="0">
              <a:solidFill>
                <a:schemeClr val="tx1"/>
              </a:solidFill>
              <a:effectLst/>
              <a:latin typeface="+mn-lt"/>
              <a:ea typeface="+mn-ea"/>
              <a:cs typeface="+mn-cs"/>
            </a:endParaRPr>
          </a:p>
        </p:txBody>
      </p:sp>
      <p:sp>
        <p:nvSpPr>
          <p:cNvPr id="4" name="Tijdelijke aanduiding voor dianummer 3">
            <a:extLst>
              <a:ext uri="{FF2B5EF4-FFF2-40B4-BE49-F238E27FC236}">
                <a16:creationId xmlns:a16="http://schemas.microsoft.com/office/drawing/2014/main" id="{4E6A8D27-E684-3DC4-A1E4-4DB5E4709610}"/>
              </a:ext>
            </a:extLst>
          </p:cNvPr>
          <p:cNvSpPr>
            <a:spLocks noGrp="1"/>
          </p:cNvSpPr>
          <p:nvPr>
            <p:ph type="sldNum" sz="quarter" idx="5"/>
          </p:nvPr>
        </p:nvSpPr>
        <p:spPr/>
        <p:txBody>
          <a:bodyPr/>
          <a:lstStyle/>
          <a:p>
            <a:fld id="{E469B7E0-3D22-E040-B3BC-3DE1DDF1B5B8}" type="slidenum">
              <a:rPr lang="nl-NL" smtClean="0"/>
              <a:t>28</a:t>
            </a:fld>
            <a:endParaRPr lang="nl-NL"/>
          </a:p>
        </p:txBody>
      </p:sp>
    </p:spTree>
    <p:extLst>
      <p:ext uri="{BB962C8B-B14F-4D97-AF65-F5344CB8AC3E}">
        <p14:creationId xmlns:p14="http://schemas.microsoft.com/office/powerpoint/2010/main" val="12105934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E10B3-F35F-A477-5DA9-257A362CBA7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F50126A-C2FB-A6F9-0CE8-F92C5DF104F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C191B995-28ED-776F-55F2-53388FDFFCBE}"/>
              </a:ext>
            </a:extLst>
          </p:cNvPr>
          <p:cNvSpPr>
            <a:spLocks noGrp="1"/>
          </p:cNvSpPr>
          <p:nvPr>
            <p:ph type="body" idx="1"/>
          </p:nvPr>
        </p:nvSpPr>
        <p:spPr/>
        <p:txBody>
          <a:bodyPr/>
          <a:lstStyle/>
          <a:p>
            <a:r>
              <a:rPr lang="nl-NL" sz="1200" b="1" kern="1200" dirty="0">
                <a:solidFill>
                  <a:schemeClr val="tx1"/>
                </a:solidFill>
                <a:effectLst/>
                <a:latin typeface="+mn-lt"/>
                <a:ea typeface="+mn-ea"/>
                <a:cs typeface="+mn-cs"/>
              </a:rPr>
              <a:t>Opdracht 1</a:t>
            </a:r>
          </a:p>
          <a:p>
            <a:r>
              <a:rPr lang="nl-NL" sz="1200" kern="1200" dirty="0">
                <a:solidFill>
                  <a:schemeClr val="tx1"/>
                </a:solidFill>
                <a:effectLst/>
                <a:latin typeface="+mn-lt"/>
                <a:ea typeface="+mn-ea"/>
                <a:cs typeface="+mn-cs"/>
              </a:rPr>
              <a:t>Voor deze opdracht werk je in viertallen. Elk groepje leest een complottheorie.</a:t>
            </a:r>
          </a:p>
          <a:p>
            <a:r>
              <a:rPr lang="nl-NL" sz="1200" kern="1200" dirty="0">
                <a:solidFill>
                  <a:schemeClr val="tx1"/>
                </a:solidFill>
                <a:effectLst/>
                <a:latin typeface="+mn-lt"/>
                <a:ea typeface="+mn-ea"/>
                <a:cs typeface="+mn-cs"/>
              </a:rPr>
              <a:t>a Verdeel de taken:</a:t>
            </a:r>
          </a:p>
          <a:p>
            <a:r>
              <a:rPr lang="nl-NL" sz="1200" kern="1200" dirty="0">
                <a:solidFill>
                  <a:schemeClr val="tx1"/>
                </a:solidFill>
                <a:effectLst/>
                <a:latin typeface="+mn-lt"/>
                <a:ea typeface="+mn-ea"/>
                <a:cs typeface="+mn-cs"/>
              </a:rPr>
              <a:t>Leerling 1: markeert tijdens het lezen personen of organisaties die bij de complottheorie betrokken zijn.</a:t>
            </a:r>
          </a:p>
          <a:p>
            <a:r>
              <a:rPr lang="nl-NL" sz="1200" kern="1200" dirty="0">
                <a:solidFill>
                  <a:schemeClr val="tx1"/>
                </a:solidFill>
                <a:effectLst/>
                <a:latin typeface="+mn-lt"/>
                <a:ea typeface="+mn-ea"/>
                <a:cs typeface="+mn-cs"/>
              </a:rPr>
              <a:t>Leerling 2: noteert tijdens het lezen in de kantlijn waar de complotdenkers bij deze complottheorie bang voor zijn.</a:t>
            </a:r>
          </a:p>
          <a:p>
            <a:r>
              <a:rPr lang="nl-NL" sz="1200" kern="1200" dirty="0">
                <a:solidFill>
                  <a:schemeClr val="tx1"/>
                </a:solidFill>
                <a:effectLst/>
                <a:latin typeface="+mn-lt"/>
                <a:ea typeface="+mn-ea"/>
                <a:cs typeface="+mn-cs"/>
              </a:rPr>
              <a:t>Leerling 3: onderstreept tijdens het lezen het meest overtuigende bewijs tegen de complottheorie.</a:t>
            </a:r>
          </a:p>
          <a:p>
            <a:r>
              <a:rPr lang="nl-NL" sz="1200" kern="1200" dirty="0">
                <a:solidFill>
                  <a:schemeClr val="tx1"/>
                </a:solidFill>
                <a:effectLst/>
                <a:latin typeface="+mn-lt"/>
                <a:ea typeface="+mn-ea"/>
                <a:cs typeface="+mn-cs"/>
              </a:rPr>
              <a:t>Leerling 4: onderstreept het meest overtuigende bewijs voor het bestaan van een daadwerkelijk complot.</a:t>
            </a:r>
          </a:p>
          <a:p>
            <a:r>
              <a:rPr lang="nl-NL" sz="1200" kern="1200" dirty="0">
                <a:solidFill>
                  <a:schemeClr val="tx1"/>
                </a:solidFill>
                <a:effectLst/>
                <a:latin typeface="+mn-lt"/>
                <a:ea typeface="+mn-ea"/>
                <a:cs typeface="+mn-cs"/>
              </a:rPr>
              <a:t>b Lees je tekst en voer je eigen taak uit.</a:t>
            </a:r>
          </a:p>
          <a:p>
            <a:r>
              <a:rPr lang="nl-NL" sz="1200" kern="1200" dirty="0">
                <a:solidFill>
                  <a:schemeClr val="tx1"/>
                </a:solidFill>
                <a:effectLst/>
                <a:latin typeface="+mn-lt"/>
                <a:ea typeface="+mn-ea"/>
                <a:cs typeface="+mn-cs"/>
              </a:rPr>
              <a:t>c Bespreek in je groepje wat jullie hebben gelezen en welke antwoorden jullie hebben gegeven.</a:t>
            </a:r>
          </a:p>
          <a:p>
            <a:r>
              <a:rPr lang="nl-NL" sz="1200" kern="1200" dirty="0">
                <a:solidFill>
                  <a:schemeClr val="tx1"/>
                </a:solidFill>
                <a:effectLst/>
                <a:latin typeface="+mn-lt"/>
                <a:ea typeface="+mn-ea"/>
                <a:cs typeface="+mn-cs"/>
              </a:rPr>
              <a:t>d Vorm groepjes op nummer. Alle leerlingen 1 gaan bij elkaar zitten, alle leerlingen 2, enzovoort. Bespreek overeenkomsten tussen de antwoorden.</a:t>
            </a:r>
          </a:p>
          <a:p>
            <a:r>
              <a:rPr lang="nl-NL" sz="1200" kern="1200" dirty="0">
                <a:solidFill>
                  <a:schemeClr val="tx1"/>
                </a:solidFill>
                <a:effectLst/>
                <a:latin typeface="+mn-lt"/>
                <a:ea typeface="+mn-ea"/>
                <a:cs typeface="+mn-cs"/>
              </a:rPr>
              <a:t>e Bespreek de overeenkomsten klassikaal en stel een lijst op van kenmerken van een complottheorie.</a:t>
            </a:r>
          </a:p>
          <a:p>
            <a:endParaRPr lang="nl-NL" sz="1200" kern="1200" dirty="0">
              <a:solidFill>
                <a:schemeClr val="tx1"/>
              </a:solidFill>
              <a:effectLst/>
              <a:latin typeface="+mn-lt"/>
              <a:ea typeface="+mn-ea"/>
              <a:cs typeface="+mn-cs"/>
            </a:endParaRPr>
          </a:p>
          <a:p>
            <a:endParaRPr lang="nl-NL" sz="1200" kern="1200" dirty="0">
              <a:solidFill>
                <a:schemeClr val="tx1"/>
              </a:solidFill>
              <a:effectLst/>
              <a:latin typeface="+mn-lt"/>
              <a:ea typeface="+mn-ea"/>
              <a:cs typeface="+mn-cs"/>
            </a:endParaRPr>
          </a:p>
        </p:txBody>
      </p:sp>
      <p:sp>
        <p:nvSpPr>
          <p:cNvPr id="4" name="Tijdelijke aanduiding voor dianummer 3">
            <a:extLst>
              <a:ext uri="{FF2B5EF4-FFF2-40B4-BE49-F238E27FC236}">
                <a16:creationId xmlns:a16="http://schemas.microsoft.com/office/drawing/2014/main" id="{4B9DD762-8579-5559-A1D6-B52575289AEF}"/>
              </a:ext>
            </a:extLst>
          </p:cNvPr>
          <p:cNvSpPr>
            <a:spLocks noGrp="1"/>
          </p:cNvSpPr>
          <p:nvPr>
            <p:ph type="sldNum" sz="quarter" idx="5"/>
          </p:nvPr>
        </p:nvSpPr>
        <p:spPr/>
        <p:txBody>
          <a:bodyPr/>
          <a:lstStyle/>
          <a:p>
            <a:fld id="{E469B7E0-3D22-E040-B3BC-3DE1DDF1B5B8}" type="slidenum">
              <a:rPr lang="nl-NL" smtClean="0"/>
              <a:t>29</a:t>
            </a:fld>
            <a:endParaRPr lang="nl-NL"/>
          </a:p>
        </p:txBody>
      </p:sp>
    </p:spTree>
    <p:extLst>
      <p:ext uri="{BB962C8B-B14F-4D97-AF65-F5344CB8AC3E}">
        <p14:creationId xmlns:p14="http://schemas.microsoft.com/office/powerpoint/2010/main" val="32998362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1B06E7-F2AC-6F03-2FDB-7F8D4F1327A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5D54D9E-4159-23C2-F528-0FD4FAC4A55D}"/>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4DF446F-56B4-CF9B-3164-E219FC2321CE}"/>
              </a:ext>
            </a:extLst>
          </p:cNvPr>
          <p:cNvSpPr>
            <a:spLocks noGrp="1"/>
          </p:cNvSpPr>
          <p:nvPr>
            <p:ph type="body" idx="1"/>
          </p:nvPr>
        </p:nvSpPr>
        <p:spPr/>
        <p:txBody>
          <a:bodyPr/>
          <a:lstStyle/>
          <a:p>
            <a:r>
              <a:rPr lang="nl-NL" sz="1200" b="1" kern="1200" dirty="0">
                <a:solidFill>
                  <a:schemeClr val="tx1"/>
                </a:solidFill>
                <a:effectLst/>
                <a:latin typeface="+mn-lt"/>
                <a:ea typeface="+mn-ea"/>
                <a:cs typeface="+mn-cs"/>
              </a:rPr>
              <a:t>Opdracht 1</a:t>
            </a:r>
          </a:p>
          <a:p>
            <a:r>
              <a:rPr lang="nl-NL" sz="1200" kern="1200" dirty="0">
                <a:solidFill>
                  <a:schemeClr val="tx1"/>
                </a:solidFill>
                <a:effectLst/>
                <a:latin typeface="+mn-lt"/>
                <a:ea typeface="+mn-ea"/>
                <a:cs typeface="+mn-cs"/>
              </a:rPr>
              <a:t>Voor deze opdracht werk je in viertallen. Elk groepje leest een complottheorie.</a:t>
            </a:r>
          </a:p>
          <a:p>
            <a:r>
              <a:rPr lang="nl-NL" sz="1200" kern="1200" dirty="0">
                <a:solidFill>
                  <a:schemeClr val="tx1"/>
                </a:solidFill>
                <a:effectLst/>
                <a:latin typeface="+mn-lt"/>
                <a:ea typeface="+mn-ea"/>
                <a:cs typeface="+mn-cs"/>
              </a:rPr>
              <a:t>a Verdeel de taken:</a:t>
            </a:r>
          </a:p>
          <a:p>
            <a:r>
              <a:rPr lang="nl-NL" sz="1200" kern="1200" dirty="0">
                <a:solidFill>
                  <a:schemeClr val="tx1"/>
                </a:solidFill>
                <a:effectLst/>
                <a:latin typeface="+mn-lt"/>
                <a:ea typeface="+mn-ea"/>
                <a:cs typeface="+mn-cs"/>
              </a:rPr>
              <a:t>Leerling 1: markeert tijdens het lezen personen of organisaties die bij de complottheorie betrokken zijn.</a:t>
            </a:r>
          </a:p>
          <a:p>
            <a:r>
              <a:rPr lang="nl-NL" sz="1200" kern="1200" dirty="0">
                <a:solidFill>
                  <a:schemeClr val="tx1"/>
                </a:solidFill>
                <a:effectLst/>
                <a:latin typeface="+mn-lt"/>
                <a:ea typeface="+mn-ea"/>
                <a:cs typeface="+mn-cs"/>
              </a:rPr>
              <a:t>Leerling 2: noteert tijdens het lezen in de kantlijn waar de complotdenkers bij deze complottheorie bang voor zijn.</a:t>
            </a:r>
          </a:p>
          <a:p>
            <a:r>
              <a:rPr lang="nl-NL" sz="1200" kern="1200" dirty="0">
                <a:solidFill>
                  <a:schemeClr val="tx1"/>
                </a:solidFill>
                <a:effectLst/>
                <a:latin typeface="+mn-lt"/>
                <a:ea typeface="+mn-ea"/>
                <a:cs typeface="+mn-cs"/>
              </a:rPr>
              <a:t>Leerling 3: onderstreept tijdens het lezen het meest overtuigende bewijs tegen de complottheorie.</a:t>
            </a:r>
          </a:p>
          <a:p>
            <a:r>
              <a:rPr lang="nl-NL" sz="1200" kern="1200" dirty="0">
                <a:solidFill>
                  <a:schemeClr val="tx1"/>
                </a:solidFill>
                <a:effectLst/>
                <a:latin typeface="+mn-lt"/>
                <a:ea typeface="+mn-ea"/>
                <a:cs typeface="+mn-cs"/>
              </a:rPr>
              <a:t>Leerling 4: onderstreept het meest overtuigende bewijs voor het bestaan van een daadwerkelijk complot.</a:t>
            </a:r>
          </a:p>
          <a:p>
            <a:r>
              <a:rPr lang="nl-NL" sz="1200" kern="1200" dirty="0">
                <a:solidFill>
                  <a:schemeClr val="tx1"/>
                </a:solidFill>
                <a:effectLst/>
                <a:latin typeface="+mn-lt"/>
                <a:ea typeface="+mn-ea"/>
                <a:cs typeface="+mn-cs"/>
              </a:rPr>
              <a:t>b Lees je tekst en voer je eigen taak uit.</a:t>
            </a:r>
          </a:p>
          <a:p>
            <a:r>
              <a:rPr lang="nl-NL" sz="1200" kern="1200" dirty="0">
                <a:solidFill>
                  <a:schemeClr val="tx1"/>
                </a:solidFill>
                <a:effectLst/>
                <a:latin typeface="+mn-lt"/>
                <a:ea typeface="+mn-ea"/>
                <a:cs typeface="+mn-cs"/>
              </a:rPr>
              <a:t>c Bespreek in je groepje wat jullie hebben gelezen en welke antwoorden jullie hebben gegeven.</a:t>
            </a:r>
          </a:p>
          <a:p>
            <a:r>
              <a:rPr lang="nl-NL" sz="1200" kern="1200" dirty="0">
                <a:solidFill>
                  <a:schemeClr val="tx1"/>
                </a:solidFill>
                <a:effectLst/>
                <a:latin typeface="+mn-lt"/>
                <a:ea typeface="+mn-ea"/>
                <a:cs typeface="+mn-cs"/>
              </a:rPr>
              <a:t>d Vorm groepjes op nummer. Alle leerlingen 1 gaan bij elkaar zitten, alle leerlingen 2, enzovoort. Bespreek overeenkomsten tussen de antwoorden.</a:t>
            </a:r>
          </a:p>
          <a:p>
            <a:r>
              <a:rPr lang="nl-NL" sz="1200" kern="1200" dirty="0">
                <a:solidFill>
                  <a:schemeClr val="tx1"/>
                </a:solidFill>
                <a:effectLst/>
                <a:latin typeface="+mn-lt"/>
                <a:ea typeface="+mn-ea"/>
                <a:cs typeface="+mn-cs"/>
              </a:rPr>
              <a:t>e Bespreek de overeenkomsten klassikaal en stel een lijst op van kenmerken van een complottheorie.</a:t>
            </a:r>
          </a:p>
          <a:p>
            <a:endParaRPr lang="nl-NL" sz="1200" kern="1200" dirty="0">
              <a:solidFill>
                <a:schemeClr val="tx1"/>
              </a:solidFill>
              <a:effectLst/>
              <a:latin typeface="+mn-lt"/>
              <a:ea typeface="+mn-ea"/>
              <a:cs typeface="+mn-cs"/>
            </a:endParaRPr>
          </a:p>
          <a:p>
            <a:endParaRPr lang="nl-NL" sz="1200" kern="1200" dirty="0">
              <a:solidFill>
                <a:schemeClr val="tx1"/>
              </a:solidFill>
              <a:effectLst/>
              <a:latin typeface="+mn-lt"/>
              <a:ea typeface="+mn-ea"/>
              <a:cs typeface="+mn-cs"/>
            </a:endParaRPr>
          </a:p>
        </p:txBody>
      </p:sp>
      <p:sp>
        <p:nvSpPr>
          <p:cNvPr id="4" name="Tijdelijke aanduiding voor dianummer 3">
            <a:extLst>
              <a:ext uri="{FF2B5EF4-FFF2-40B4-BE49-F238E27FC236}">
                <a16:creationId xmlns:a16="http://schemas.microsoft.com/office/drawing/2014/main" id="{14D7E859-12F8-94ED-81A2-695264AB528F}"/>
              </a:ext>
            </a:extLst>
          </p:cNvPr>
          <p:cNvSpPr>
            <a:spLocks noGrp="1"/>
          </p:cNvSpPr>
          <p:nvPr>
            <p:ph type="sldNum" sz="quarter" idx="5"/>
          </p:nvPr>
        </p:nvSpPr>
        <p:spPr/>
        <p:txBody>
          <a:bodyPr/>
          <a:lstStyle/>
          <a:p>
            <a:fld id="{E469B7E0-3D22-E040-B3BC-3DE1DDF1B5B8}" type="slidenum">
              <a:rPr lang="nl-NL" smtClean="0"/>
              <a:t>30</a:t>
            </a:fld>
            <a:endParaRPr lang="nl-NL"/>
          </a:p>
        </p:txBody>
      </p:sp>
    </p:spTree>
    <p:extLst>
      <p:ext uri="{BB962C8B-B14F-4D97-AF65-F5344CB8AC3E}">
        <p14:creationId xmlns:p14="http://schemas.microsoft.com/office/powerpoint/2010/main" val="1809378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F8DBA-4D93-F641-F493-20648FBB555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F9F01FEF-FA2F-E9E6-6D34-BA288D194F0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7BB7127D-6525-D7FE-E8B5-996FBA939001}"/>
              </a:ext>
            </a:extLst>
          </p:cNvPr>
          <p:cNvSpPr>
            <a:spLocks noGrp="1"/>
          </p:cNvSpPr>
          <p:nvPr>
            <p:ph type="body" idx="1"/>
          </p:nvPr>
        </p:nvSpPr>
        <p:spPr/>
        <p:txBody>
          <a:bodyPr/>
          <a:lstStyle/>
          <a:p>
            <a:endParaRPr lang="nl-NL" b="1" dirty="0"/>
          </a:p>
        </p:txBody>
      </p:sp>
      <p:sp>
        <p:nvSpPr>
          <p:cNvPr id="4" name="Tijdelijke aanduiding voor dianummer 3">
            <a:extLst>
              <a:ext uri="{FF2B5EF4-FFF2-40B4-BE49-F238E27FC236}">
                <a16:creationId xmlns:a16="http://schemas.microsoft.com/office/drawing/2014/main" id="{706215B4-3EC0-D6A1-2224-9B24BE58DBF1}"/>
              </a:ext>
            </a:extLst>
          </p:cNvPr>
          <p:cNvSpPr>
            <a:spLocks noGrp="1"/>
          </p:cNvSpPr>
          <p:nvPr>
            <p:ph type="sldNum" sz="quarter" idx="5"/>
          </p:nvPr>
        </p:nvSpPr>
        <p:spPr/>
        <p:txBody>
          <a:bodyPr/>
          <a:lstStyle/>
          <a:p>
            <a:fld id="{E469B7E0-3D22-E040-B3BC-3DE1DDF1B5B8}" type="slidenum">
              <a:rPr lang="nl-NL" smtClean="0"/>
              <a:t>31</a:t>
            </a:fld>
            <a:endParaRPr lang="nl-NL"/>
          </a:p>
        </p:txBody>
      </p:sp>
    </p:spTree>
    <p:extLst>
      <p:ext uri="{BB962C8B-B14F-4D97-AF65-F5344CB8AC3E}">
        <p14:creationId xmlns:p14="http://schemas.microsoft.com/office/powerpoint/2010/main" val="3092610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E2842-311D-4E41-F864-BCC1D1F4304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615619B-5199-5657-FCCA-E1613704627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84683EA-D514-B26C-8A6C-22B0FBB0A3DB}"/>
              </a:ext>
            </a:extLst>
          </p:cNvPr>
          <p:cNvSpPr>
            <a:spLocks noGrp="1"/>
          </p:cNvSpPr>
          <p:nvPr>
            <p:ph type="body" idx="1"/>
          </p:nvPr>
        </p:nvSpPr>
        <p:spPr/>
        <p:txBody>
          <a:bodyPr/>
          <a:lstStyle/>
          <a:p>
            <a:r>
              <a:rPr lang="nl-NL" sz="1200" b="1" kern="1200" dirty="0">
                <a:solidFill>
                  <a:schemeClr val="tx1"/>
                </a:solidFill>
                <a:effectLst/>
                <a:latin typeface="+mn-lt"/>
                <a:ea typeface="+mn-ea"/>
                <a:cs typeface="+mn-cs"/>
              </a:rPr>
              <a:t>Opdracht 2</a:t>
            </a:r>
          </a:p>
          <a:p>
            <a:r>
              <a:rPr lang="nl-NL" sz="1200" kern="1200" dirty="0">
                <a:solidFill>
                  <a:schemeClr val="tx1"/>
                </a:solidFill>
                <a:effectLst/>
                <a:latin typeface="+mn-lt"/>
                <a:ea typeface="+mn-ea"/>
                <a:cs typeface="+mn-cs"/>
              </a:rPr>
              <a:t>Voor deze opdracht werk je weer in de oorspronkelijke viertallen van opdracht 1.</a:t>
            </a:r>
          </a:p>
          <a:p>
            <a:r>
              <a:rPr lang="nl-NL" sz="1200" b="1" kern="1200" dirty="0">
                <a:solidFill>
                  <a:schemeClr val="tx1"/>
                </a:solidFill>
                <a:effectLst/>
                <a:latin typeface="+mn-lt"/>
                <a:ea typeface="+mn-ea"/>
                <a:cs typeface="+mn-cs"/>
              </a:rPr>
              <a:t>a </a:t>
            </a:r>
            <a:r>
              <a:rPr lang="nl-NL" sz="1200" kern="1200" dirty="0">
                <a:solidFill>
                  <a:schemeClr val="tx1"/>
                </a:solidFill>
                <a:effectLst/>
                <a:latin typeface="+mn-lt"/>
                <a:ea typeface="+mn-ea"/>
                <a:cs typeface="+mn-cs"/>
              </a:rPr>
              <a:t>Lees de theorie ‘Kenmerken van een complottheorie’.</a:t>
            </a:r>
          </a:p>
          <a:p>
            <a:r>
              <a:rPr lang="nl-NL" sz="1200" b="1" kern="1200" dirty="0">
                <a:solidFill>
                  <a:schemeClr val="tx1"/>
                </a:solidFill>
                <a:effectLst/>
                <a:latin typeface="+mn-lt"/>
                <a:ea typeface="+mn-ea"/>
                <a:cs typeface="+mn-cs"/>
              </a:rPr>
              <a:t>b</a:t>
            </a:r>
            <a:r>
              <a:rPr lang="nl-NL" sz="1200" kern="1200" dirty="0">
                <a:solidFill>
                  <a:schemeClr val="tx1"/>
                </a:solidFill>
                <a:effectLst/>
                <a:latin typeface="+mn-lt"/>
                <a:ea typeface="+mn-ea"/>
                <a:cs typeface="+mn-cs"/>
              </a:rPr>
              <a:t> Aan welke kenmerken van een complottheorie voldoet jullie complottheorie? Leg je antwoord uit.</a:t>
            </a:r>
          </a:p>
          <a:p>
            <a:r>
              <a:rPr lang="nl-NL" sz="1200" b="1" kern="1200" dirty="0">
                <a:solidFill>
                  <a:schemeClr val="tx1"/>
                </a:solidFill>
                <a:effectLst/>
                <a:latin typeface="+mn-lt"/>
                <a:ea typeface="+mn-ea"/>
                <a:cs typeface="+mn-cs"/>
              </a:rPr>
              <a:t>c </a:t>
            </a:r>
            <a:r>
              <a:rPr lang="nl-NL" sz="1200" kern="1200" dirty="0">
                <a:solidFill>
                  <a:schemeClr val="tx1"/>
                </a:solidFill>
                <a:effectLst/>
                <a:latin typeface="+mn-lt"/>
                <a:ea typeface="+mn-ea"/>
                <a:cs typeface="+mn-cs"/>
              </a:rPr>
              <a:t>Bespreek je antwoorden klassikaal. Welke complottheorie voldoet aan de meeste kenmerken?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dirty="0">
                <a:solidFill>
                  <a:schemeClr val="tx1"/>
                </a:solidFill>
                <a:effectLst/>
                <a:latin typeface="+mn-lt"/>
                <a:ea typeface="+mn-ea"/>
                <a:cs typeface="+mn-cs"/>
              </a:rPr>
              <a:t>d</a:t>
            </a:r>
            <a:r>
              <a:rPr lang="nl-NL" sz="1200" kern="1200" dirty="0">
                <a:solidFill>
                  <a:schemeClr val="tx1"/>
                </a:solidFill>
                <a:effectLst/>
                <a:latin typeface="+mn-lt"/>
                <a:ea typeface="+mn-ea"/>
                <a:cs typeface="+mn-cs"/>
              </a:rPr>
              <a:t> Welk kenmerk kwamen jullie het minst tegen in deze complotten? Ken je zelf een complot met dat kenmerk?</a:t>
            </a:r>
          </a:p>
          <a:p>
            <a:endParaRPr lang="nl-NL" sz="1200" kern="1200" dirty="0">
              <a:solidFill>
                <a:schemeClr val="tx1"/>
              </a:solidFill>
              <a:effectLst/>
              <a:latin typeface="+mn-lt"/>
              <a:ea typeface="+mn-ea"/>
              <a:cs typeface="+mn-cs"/>
            </a:endParaRPr>
          </a:p>
        </p:txBody>
      </p:sp>
      <p:sp>
        <p:nvSpPr>
          <p:cNvPr id="4" name="Tijdelijke aanduiding voor dianummer 3">
            <a:extLst>
              <a:ext uri="{FF2B5EF4-FFF2-40B4-BE49-F238E27FC236}">
                <a16:creationId xmlns:a16="http://schemas.microsoft.com/office/drawing/2014/main" id="{9B7E7AC9-8089-7D58-2031-04934EE61D1D}"/>
              </a:ext>
            </a:extLst>
          </p:cNvPr>
          <p:cNvSpPr>
            <a:spLocks noGrp="1"/>
          </p:cNvSpPr>
          <p:nvPr>
            <p:ph type="sldNum" sz="quarter" idx="5"/>
          </p:nvPr>
        </p:nvSpPr>
        <p:spPr/>
        <p:txBody>
          <a:bodyPr/>
          <a:lstStyle/>
          <a:p>
            <a:fld id="{E469B7E0-3D22-E040-B3BC-3DE1DDF1B5B8}" type="slidenum">
              <a:rPr lang="nl-NL" smtClean="0"/>
              <a:t>32</a:t>
            </a:fld>
            <a:endParaRPr lang="nl-NL"/>
          </a:p>
        </p:txBody>
      </p:sp>
    </p:spTree>
    <p:extLst>
      <p:ext uri="{BB962C8B-B14F-4D97-AF65-F5344CB8AC3E}">
        <p14:creationId xmlns:p14="http://schemas.microsoft.com/office/powerpoint/2010/main" val="26882218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A169E-0B83-E6A9-EAB5-EA216748406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FB3B5B2-3A5E-1AB1-8BB6-0C933052EA1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5688398-A41B-D16E-8163-667AEF7492F6}"/>
              </a:ext>
            </a:extLst>
          </p:cNvPr>
          <p:cNvSpPr>
            <a:spLocks noGrp="1"/>
          </p:cNvSpPr>
          <p:nvPr>
            <p:ph type="body" idx="1"/>
          </p:nvPr>
        </p:nvSpPr>
        <p:spPr/>
        <p:txBody>
          <a:bodyPr/>
          <a:lstStyle/>
          <a:p>
            <a:endParaRPr lang="nl-NL" b="1" dirty="0"/>
          </a:p>
        </p:txBody>
      </p:sp>
      <p:sp>
        <p:nvSpPr>
          <p:cNvPr id="4" name="Tijdelijke aanduiding voor dianummer 3">
            <a:extLst>
              <a:ext uri="{FF2B5EF4-FFF2-40B4-BE49-F238E27FC236}">
                <a16:creationId xmlns:a16="http://schemas.microsoft.com/office/drawing/2014/main" id="{70044E0A-E05D-A0FA-3B45-B7460DF18622}"/>
              </a:ext>
            </a:extLst>
          </p:cNvPr>
          <p:cNvSpPr>
            <a:spLocks noGrp="1"/>
          </p:cNvSpPr>
          <p:nvPr>
            <p:ph type="sldNum" sz="quarter" idx="5"/>
          </p:nvPr>
        </p:nvSpPr>
        <p:spPr/>
        <p:txBody>
          <a:bodyPr/>
          <a:lstStyle/>
          <a:p>
            <a:fld id="{E469B7E0-3D22-E040-B3BC-3DE1DDF1B5B8}" type="slidenum">
              <a:rPr lang="nl-NL" smtClean="0"/>
              <a:t>34</a:t>
            </a:fld>
            <a:endParaRPr lang="nl-NL"/>
          </a:p>
        </p:txBody>
      </p:sp>
    </p:spTree>
    <p:extLst>
      <p:ext uri="{BB962C8B-B14F-4D97-AF65-F5344CB8AC3E}">
        <p14:creationId xmlns:p14="http://schemas.microsoft.com/office/powerpoint/2010/main" val="531619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469B7E0-3D22-E040-B3BC-3DE1DDF1B5B8}" type="slidenum">
              <a:rPr lang="nl-NL" smtClean="0"/>
              <a:t>3</a:t>
            </a:fld>
            <a:endParaRPr lang="nl-NL"/>
          </a:p>
        </p:txBody>
      </p:sp>
    </p:spTree>
    <p:extLst>
      <p:ext uri="{BB962C8B-B14F-4D97-AF65-F5344CB8AC3E}">
        <p14:creationId xmlns:p14="http://schemas.microsoft.com/office/powerpoint/2010/main" val="42122910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86BEB-A1FD-AB5A-6EB6-12A16B2DA65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FC66B70-A1F4-7F32-FA0A-1D2643919E0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86D33B0C-8B02-2ED8-CFA7-9E272E2F9A45}"/>
              </a:ext>
            </a:extLst>
          </p:cNvPr>
          <p:cNvSpPr>
            <a:spLocks noGrp="1"/>
          </p:cNvSpPr>
          <p:nvPr>
            <p:ph type="body" idx="1"/>
          </p:nvPr>
        </p:nvSpPr>
        <p:spPr/>
        <p:txBody>
          <a:bodyPr/>
          <a:lstStyle/>
          <a:p>
            <a:r>
              <a:rPr lang="nl-NL" sz="1200" b="1" kern="1200" dirty="0">
                <a:solidFill>
                  <a:schemeClr val="tx1"/>
                </a:solidFill>
                <a:effectLst/>
                <a:latin typeface="+mn-lt"/>
                <a:ea typeface="+mn-ea"/>
                <a:cs typeface="+mn-cs"/>
              </a:rPr>
              <a:t>Opdracht 3</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Bepaal voor jezelf:</a:t>
            </a:r>
          </a:p>
          <a:p>
            <a:pPr lvl="0"/>
            <a:r>
              <a:rPr lang="nl-NL" sz="1200" kern="1200" dirty="0">
                <a:solidFill>
                  <a:schemeClr val="tx1"/>
                </a:solidFill>
                <a:effectLst/>
                <a:latin typeface="+mn-lt"/>
                <a:ea typeface="+mn-ea"/>
                <a:cs typeface="+mn-cs"/>
              </a:rPr>
              <a:t>- wat jij goed deed tijdens de gesprekken;</a:t>
            </a:r>
          </a:p>
          <a:p>
            <a:pPr lvl="0"/>
            <a:r>
              <a:rPr lang="nl-NL" sz="1200" kern="1200" dirty="0">
                <a:solidFill>
                  <a:schemeClr val="tx1"/>
                </a:solidFill>
                <a:effectLst/>
                <a:latin typeface="+mn-lt"/>
                <a:ea typeface="+mn-ea"/>
                <a:cs typeface="+mn-cs"/>
              </a:rPr>
              <a:t>- wat jij beter kon doen tijdens de gesprekken;</a:t>
            </a:r>
          </a:p>
          <a:p>
            <a:pPr lvl="0"/>
            <a:r>
              <a:rPr lang="nl-NL" sz="1200" kern="1200" dirty="0">
                <a:solidFill>
                  <a:schemeClr val="tx1"/>
                </a:solidFill>
                <a:effectLst/>
                <a:latin typeface="+mn-lt"/>
                <a:ea typeface="+mn-ea"/>
                <a:cs typeface="+mn-cs"/>
              </a:rPr>
              <a:t>- hoe jij de volgende keer een betere gesprekspartner kunt zijn;</a:t>
            </a:r>
          </a:p>
          <a:p>
            <a:pPr lvl="0"/>
            <a:r>
              <a:rPr lang="nl-NL" sz="1200" kern="1200" dirty="0">
                <a:solidFill>
                  <a:schemeClr val="tx1"/>
                </a:solidFill>
                <a:effectLst/>
                <a:latin typeface="+mn-lt"/>
                <a:ea typeface="+mn-ea"/>
                <a:cs typeface="+mn-cs"/>
              </a:rPr>
              <a:t>- welke klasgenoot als spreker positief opviel tijdens de gesprekken en waardoor dat komt.</a:t>
            </a:r>
          </a:p>
          <a:p>
            <a:endParaRPr lang="nl-NL" sz="1200" kern="1200" dirty="0">
              <a:solidFill>
                <a:schemeClr val="tx1"/>
              </a:solidFill>
              <a:effectLst/>
              <a:latin typeface="+mn-lt"/>
              <a:ea typeface="+mn-ea"/>
              <a:cs typeface="+mn-cs"/>
            </a:endParaRPr>
          </a:p>
        </p:txBody>
      </p:sp>
      <p:sp>
        <p:nvSpPr>
          <p:cNvPr id="4" name="Tijdelijke aanduiding voor dianummer 3">
            <a:extLst>
              <a:ext uri="{FF2B5EF4-FFF2-40B4-BE49-F238E27FC236}">
                <a16:creationId xmlns:a16="http://schemas.microsoft.com/office/drawing/2014/main" id="{9CB56BF8-C97C-E3FD-9944-D46EC906E63C}"/>
              </a:ext>
            </a:extLst>
          </p:cNvPr>
          <p:cNvSpPr>
            <a:spLocks noGrp="1"/>
          </p:cNvSpPr>
          <p:nvPr>
            <p:ph type="sldNum" sz="quarter" idx="5"/>
          </p:nvPr>
        </p:nvSpPr>
        <p:spPr/>
        <p:txBody>
          <a:bodyPr/>
          <a:lstStyle/>
          <a:p>
            <a:fld id="{E469B7E0-3D22-E040-B3BC-3DE1DDF1B5B8}" type="slidenum">
              <a:rPr lang="nl-NL" smtClean="0"/>
              <a:t>35</a:t>
            </a:fld>
            <a:endParaRPr lang="nl-NL"/>
          </a:p>
        </p:txBody>
      </p:sp>
    </p:spTree>
    <p:extLst>
      <p:ext uri="{BB962C8B-B14F-4D97-AF65-F5344CB8AC3E}">
        <p14:creationId xmlns:p14="http://schemas.microsoft.com/office/powerpoint/2010/main" val="9346510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FA0A5-65A4-A9AA-A5AF-0F5EF4FC432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3426734-136D-5666-FD13-6C4448FE79D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EED0CEB-66DE-73F9-9D5A-6480D195AA52}"/>
              </a:ext>
            </a:extLst>
          </p:cNvPr>
          <p:cNvSpPr>
            <a:spLocks noGrp="1"/>
          </p:cNvSpPr>
          <p:nvPr>
            <p:ph type="body" idx="1"/>
          </p:nvPr>
        </p:nvSpPr>
        <p:spPr/>
        <p:txBody>
          <a:bodyPr/>
          <a:lstStyle/>
          <a:p>
            <a:r>
              <a:rPr lang="nl-NL" b="1" dirty="0"/>
              <a:t>Bron basis </a:t>
            </a:r>
            <a:r>
              <a:rPr lang="nl-NL" sz="1200" b="0" u="sng" kern="1200" dirty="0">
                <a:solidFill>
                  <a:schemeClr val="tx1"/>
                </a:solidFill>
                <a:effectLst/>
                <a:latin typeface="+mn-lt"/>
                <a:ea typeface="+mn-ea"/>
                <a:cs typeface="+mn-cs"/>
                <a:hlinkClick r:id="rId3"/>
              </a:rPr>
              <a:t>🤷‍♀️ Wat is framing eigenlijk?</a:t>
            </a:r>
            <a:endParaRPr lang="nl-NL" sz="1200" b="0" kern="1200" dirty="0">
              <a:solidFill>
                <a:schemeClr val="tx1"/>
              </a:solidFill>
              <a:effectLst/>
              <a:latin typeface="+mn-lt"/>
              <a:ea typeface="+mn-ea"/>
              <a:cs typeface="+mn-cs"/>
            </a:endParaRPr>
          </a:p>
          <a:p>
            <a:endParaRPr lang="nl-NL" b="1"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Bron uitdagend</a:t>
            </a:r>
            <a:r>
              <a:rPr lang="nl-NL" b="0" dirty="0"/>
              <a:t> ‘Hoe je door leugens heen kunt prikken’ uit </a:t>
            </a:r>
            <a:r>
              <a:rPr lang="nl-NL" b="0" i="1" dirty="0"/>
              <a:t>Complot.</a:t>
            </a:r>
          </a:p>
          <a:p>
            <a:endParaRPr lang="nl-NL" b="0" i="1" dirty="0"/>
          </a:p>
        </p:txBody>
      </p:sp>
      <p:sp>
        <p:nvSpPr>
          <p:cNvPr id="4" name="Tijdelijke aanduiding voor dianummer 3">
            <a:extLst>
              <a:ext uri="{FF2B5EF4-FFF2-40B4-BE49-F238E27FC236}">
                <a16:creationId xmlns:a16="http://schemas.microsoft.com/office/drawing/2014/main" id="{E1E09795-D789-E7EC-F488-BFD8A081BC19}"/>
              </a:ext>
            </a:extLst>
          </p:cNvPr>
          <p:cNvSpPr>
            <a:spLocks noGrp="1"/>
          </p:cNvSpPr>
          <p:nvPr>
            <p:ph type="sldNum" sz="quarter" idx="5"/>
          </p:nvPr>
        </p:nvSpPr>
        <p:spPr/>
        <p:txBody>
          <a:bodyPr/>
          <a:lstStyle/>
          <a:p>
            <a:fld id="{E469B7E0-3D22-E040-B3BC-3DE1DDF1B5B8}" type="slidenum">
              <a:rPr lang="nl-NL" smtClean="0"/>
              <a:t>36</a:t>
            </a:fld>
            <a:endParaRPr lang="nl-NL"/>
          </a:p>
        </p:txBody>
      </p:sp>
    </p:spTree>
    <p:extLst>
      <p:ext uri="{BB962C8B-B14F-4D97-AF65-F5344CB8AC3E}">
        <p14:creationId xmlns:p14="http://schemas.microsoft.com/office/powerpoint/2010/main" val="3111834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2DE860-D535-0A3B-5422-B71BB3D726A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FDF3538-A3CC-6F32-827F-82C2E0D9344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4207F12-EBAB-680B-2F10-24731FF48615}"/>
              </a:ext>
            </a:extLst>
          </p:cNvPr>
          <p:cNvSpPr>
            <a:spLocks noGrp="1"/>
          </p:cNvSpPr>
          <p:nvPr>
            <p:ph type="body" idx="1"/>
          </p:nvPr>
        </p:nvSpPr>
        <p:spPr/>
        <p:txBody>
          <a:bodyPr/>
          <a:lstStyle/>
          <a:p>
            <a:r>
              <a:rPr lang="nl-NL" b="1" dirty="0"/>
              <a:t>Bron </a:t>
            </a:r>
            <a:r>
              <a:rPr lang="nl-NL" sz="1200" b="0" u="sng" kern="1200" dirty="0">
                <a:solidFill>
                  <a:schemeClr val="tx1"/>
                </a:solidFill>
                <a:effectLst/>
                <a:latin typeface="+mn-lt"/>
                <a:ea typeface="+mn-ea"/>
                <a:cs typeface="+mn-cs"/>
                <a:hlinkClick r:id="rId3"/>
              </a:rPr>
              <a:t>🤷‍♀️ Wat is framing eigenlijk?</a:t>
            </a:r>
            <a:endParaRPr lang="nl-NL" sz="1200" b="0" kern="1200" dirty="0">
              <a:solidFill>
                <a:schemeClr val="tx1"/>
              </a:solidFill>
              <a:effectLst/>
              <a:latin typeface="+mn-lt"/>
              <a:ea typeface="+mn-ea"/>
              <a:cs typeface="+mn-cs"/>
            </a:endParaRPr>
          </a:p>
          <a:p>
            <a:endParaRPr lang="nl-NL" b="1" dirty="0"/>
          </a:p>
        </p:txBody>
      </p:sp>
      <p:sp>
        <p:nvSpPr>
          <p:cNvPr id="4" name="Tijdelijke aanduiding voor dianummer 3">
            <a:extLst>
              <a:ext uri="{FF2B5EF4-FFF2-40B4-BE49-F238E27FC236}">
                <a16:creationId xmlns:a16="http://schemas.microsoft.com/office/drawing/2014/main" id="{69A10BD0-F48F-9C21-C9DE-F5AD71C95FEB}"/>
              </a:ext>
            </a:extLst>
          </p:cNvPr>
          <p:cNvSpPr>
            <a:spLocks noGrp="1"/>
          </p:cNvSpPr>
          <p:nvPr>
            <p:ph type="sldNum" sz="quarter" idx="5"/>
          </p:nvPr>
        </p:nvSpPr>
        <p:spPr/>
        <p:txBody>
          <a:bodyPr/>
          <a:lstStyle/>
          <a:p>
            <a:fld id="{E469B7E0-3D22-E040-B3BC-3DE1DDF1B5B8}" type="slidenum">
              <a:rPr lang="nl-NL" smtClean="0"/>
              <a:t>37</a:t>
            </a:fld>
            <a:endParaRPr lang="nl-NL"/>
          </a:p>
        </p:txBody>
      </p:sp>
    </p:spTree>
    <p:extLst>
      <p:ext uri="{BB962C8B-B14F-4D97-AF65-F5344CB8AC3E}">
        <p14:creationId xmlns:p14="http://schemas.microsoft.com/office/powerpoint/2010/main" val="27346063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Bron </a:t>
            </a:r>
            <a:r>
              <a:rPr lang="nl-NL" dirty="0">
                <a:hlinkClick r:id="rId3"/>
              </a:rPr>
              <a:t>(206) 🤷‍♀️ Wat is framing eigenlijk? – YouTube</a:t>
            </a: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r>
              <a:rPr lang="nl-NL" sz="1200" b="1" kern="1200" dirty="0">
                <a:solidFill>
                  <a:schemeClr val="tx1"/>
                </a:solidFill>
                <a:effectLst/>
                <a:latin typeface="+mn-lt"/>
                <a:ea typeface="+mn-ea"/>
                <a:cs typeface="+mn-cs"/>
              </a:rPr>
              <a:t>Opdracht 4</a:t>
            </a:r>
          </a:p>
          <a:p>
            <a:r>
              <a:rPr lang="nl-NL" sz="1200" b="1" kern="1200" dirty="0">
                <a:solidFill>
                  <a:schemeClr val="tx1"/>
                </a:solidFill>
                <a:effectLst/>
                <a:latin typeface="+mn-lt"/>
                <a:ea typeface="+mn-ea"/>
                <a:cs typeface="+mn-cs"/>
              </a:rPr>
              <a:t>a</a:t>
            </a:r>
            <a:r>
              <a:rPr lang="nl-NL" sz="1200" kern="1200" dirty="0">
                <a:solidFill>
                  <a:schemeClr val="tx1"/>
                </a:solidFill>
                <a:effectLst/>
                <a:latin typeface="+mn-lt"/>
                <a:ea typeface="+mn-ea"/>
                <a:cs typeface="+mn-cs"/>
              </a:rPr>
              <a:t> Denk eens na over deze frames. Wat is het effect van het woord links tegenover het woord rechts?</a:t>
            </a:r>
          </a:p>
          <a:p>
            <a:r>
              <a:rPr lang="nl-NL" sz="1200" kern="1200" dirty="0">
                <a:solidFill>
                  <a:schemeClr val="tx1"/>
                </a:solidFill>
                <a:effectLst/>
                <a:latin typeface="+mn-lt"/>
                <a:ea typeface="+mn-ea"/>
                <a:cs typeface="+mn-cs"/>
              </a:rPr>
              <a:t>Waar wil je wonen? </a:t>
            </a:r>
            <a:r>
              <a:rPr lang="nl-NL" sz="1200" i="1" kern="1200" dirty="0">
                <a:solidFill>
                  <a:schemeClr val="tx1"/>
                </a:solidFill>
                <a:effectLst/>
                <a:latin typeface="+mn-lt"/>
                <a:ea typeface="+mn-ea"/>
                <a:cs typeface="+mn-cs"/>
              </a:rPr>
              <a:t>volksbuurt - achterstandswijk</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In welke wil je rijden? </a:t>
            </a:r>
            <a:r>
              <a:rPr lang="nl-NL" sz="1200" i="1" kern="1200" dirty="0">
                <a:solidFill>
                  <a:schemeClr val="tx1"/>
                </a:solidFill>
                <a:effectLst/>
                <a:latin typeface="+mn-lt"/>
                <a:ea typeface="+mn-ea"/>
                <a:cs typeface="+mn-cs"/>
              </a:rPr>
              <a:t>oude auto - oldtimer</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Wat wil je eten? </a:t>
            </a:r>
            <a:r>
              <a:rPr lang="nl-NL" sz="1200" i="1" kern="1200" dirty="0">
                <a:solidFill>
                  <a:schemeClr val="tx1"/>
                </a:solidFill>
                <a:effectLst/>
                <a:latin typeface="+mn-lt"/>
                <a:ea typeface="+mn-ea"/>
                <a:cs typeface="+mn-cs"/>
              </a:rPr>
              <a:t>vetarm koekje - koekje met 10% vet</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Wat wil je bedrijf? </a:t>
            </a:r>
            <a:r>
              <a:rPr lang="nl-NL" sz="1200" i="1" kern="1200" dirty="0">
                <a:solidFill>
                  <a:schemeClr val="tx1"/>
                </a:solidFill>
                <a:effectLst/>
                <a:latin typeface="+mn-lt"/>
                <a:ea typeface="+mn-ea"/>
                <a:cs typeface="+mn-cs"/>
              </a:rPr>
              <a:t>groei van 2% - doelen niet behaald</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Wat voelt beter? </a:t>
            </a:r>
            <a:r>
              <a:rPr lang="nl-NL" sz="1200" i="1" kern="1200" dirty="0">
                <a:solidFill>
                  <a:schemeClr val="tx1"/>
                </a:solidFill>
                <a:effectLst/>
                <a:latin typeface="+mn-lt"/>
                <a:ea typeface="+mn-ea"/>
                <a:cs typeface="+mn-cs"/>
              </a:rPr>
              <a:t>verandering - vooruitgang</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Wie wil je als buurjongen? </a:t>
            </a:r>
            <a:r>
              <a:rPr lang="nl-NL" sz="1200" i="1" kern="1200" dirty="0">
                <a:solidFill>
                  <a:schemeClr val="tx1"/>
                </a:solidFill>
                <a:effectLst/>
                <a:latin typeface="+mn-lt"/>
                <a:ea typeface="+mn-ea"/>
                <a:cs typeface="+mn-cs"/>
              </a:rPr>
              <a:t>probleemkleuter - kind met gedragsproblemen</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Wat wil je later worden? </a:t>
            </a:r>
            <a:r>
              <a:rPr lang="nl-NL" sz="1200" i="1" kern="1200" dirty="0">
                <a:solidFill>
                  <a:schemeClr val="tx1"/>
                </a:solidFill>
                <a:effectLst/>
                <a:latin typeface="+mn-lt"/>
                <a:ea typeface="+mn-ea"/>
                <a:cs typeface="+mn-cs"/>
              </a:rPr>
              <a:t>werknemer – loonslaaf</a:t>
            </a:r>
          </a:p>
          <a:p>
            <a:r>
              <a:rPr lang="nl-NL" sz="1200" b="1" kern="1200" dirty="0">
                <a:solidFill>
                  <a:schemeClr val="tx1"/>
                </a:solidFill>
                <a:effectLst/>
                <a:latin typeface="+mn-lt"/>
                <a:ea typeface="+mn-ea"/>
                <a:cs typeface="+mn-cs"/>
              </a:rPr>
              <a:t>b</a:t>
            </a:r>
            <a:r>
              <a:rPr lang="nl-NL" sz="1200" kern="1200" dirty="0">
                <a:solidFill>
                  <a:schemeClr val="tx1"/>
                </a:solidFill>
                <a:effectLst/>
                <a:latin typeface="+mn-lt"/>
                <a:ea typeface="+mn-ea"/>
                <a:cs typeface="+mn-cs"/>
              </a:rPr>
              <a:t> Bekijk klassikaal deze video: </a:t>
            </a:r>
            <a:r>
              <a:rPr lang="nl-NL" sz="1200" u="sng" kern="1200" dirty="0">
                <a:solidFill>
                  <a:schemeClr val="tx1"/>
                </a:solidFill>
                <a:effectLst/>
                <a:latin typeface="+mn-lt"/>
                <a:ea typeface="+mn-ea"/>
                <a:cs typeface="+mn-cs"/>
                <a:hlinkClick r:id="rId3"/>
              </a:rPr>
              <a:t>Wat is framing eigenlijk?</a:t>
            </a:r>
            <a:endParaRPr lang="nl-NL" sz="1200" kern="1200" dirty="0">
              <a:solidFill>
                <a:schemeClr val="tx1"/>
              </a:solidFill>
              <a:effectLst/>
              <a:latin typeface="+mn-lt"/>
              <a:ea typeface="+mn-ea"/>
              <a:cs typeface="+mn-cs"/>
            </a:endParaRPr>
          </a:p>
          <a:p>
            <a:r>
              <a:rPr lang="nl-NL" sz="1200" b="1" kern="1200" dirty="0">
                <a:solidFill>
                  <a:schemeClr val="tx1"/>
                </a:solidFill>
                <a:effectLst/>
                <a:latin typeface="+mn-lt"/>
                <a:ea typeface="+mn-ea"/>
                <a:cs typeface="+mn-cs"/>
              </a:rPr>
              <a:t>c</a:t>
            </a:r>
            <a:r>
              <a:rPr lang="nl-NL" sz="1200" kern="1200" dirty="0">
                <a:solidFill>
                  <a:schemeClr val="tx1"/>
                </a:solidFill>
                <a:effectLst/>
                <a:latin typeface="+mn-lt"/>
                <a:ea typeface="+mn-ea"/>
                <a:cs typeface="+mn-cs"/>
              </a:rPr>
              <a:t> Bedenk in tweetallen wat de rol van framing zou kunnen zijn binnen complottheorieën.</a:t>
            </a:r>
          </a:p>
          <a:p>
            <a:r>
              <a:rPr lang="nl-NL" sz="1200" b="1" kern="1200" dirty="0">
                <a:solidFill>
                  <a:schemeClr val="tx1"/>
                </a:solidFill>
                <a:effectLst/>
                <a:latin typeface="+mn-lt"/>
                <a:ea typeface="+mn-ea"/>
                <a:cs typeface="+mn-cs"/>
              </a:rPr>
              <a:t>d</a:t>
            </a:r>
            <a:r>
              <a:rPr lang="nl-NL" sz="1200" kern="1200" dirty="0">
                <a:solidFill>
                  <a:schemeClr val="tx1"/>
                </a:solidFill>
                <a:effectLst/>
                <a:latin typeface="+mn-lt"/>
                <a:ea typeface="+mn-ea"/>
                <a:cs typeface="+mn-cs"/>
              </a:rPr>
              <a:t> Welk frame herkennen jullie in de complottheorie die je hebt gelezen?</a:t>
            </a:r>
          </a:p>
          <a:p>
            <a:r>
              <a:rPr lang="nl-NL" sz="1200" b="1" i="0" kern="1200" dirty="0">
                <a:solidFill>
                  <a:schemeClr val="tx1"/>
                </a:solidFill>
                <a:effectLst/>
                <a:latin typeface="+mn-lt"/>
                <a:ea typeface="+mn-ea"/>
                <a:cs typeface="+mn-cs"/>
              </a:rPr>
              <a:t>e </a:t>
            </a:r>
            <a:r>
              <a:rPr lang="nl-NL" sz="1200" i="0" kern="1200" dirty="0">
                <a:solidFill>
                  <a:schemeClr val="tx1"/>
                </a:solidFill>
                <a:effectLst/>
                <a:latin typeface="+mn-lt"/>
                <a:ea typeface="+mn-ea"/>
                <a:cs typeface="+mn-cs"/>
              </a:rPr>
              <a:t>Bedenk hoe je jezelf kunt beschermen tegen framing.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p:txBody>
      </p:sp>
      <p:sp>
        <p:nvSpPr>
          <p:cNvPr id="4" name="Tijdelijke aanduiding voor dianummer 3"/>
          <p:cNvSpPr>
            <a:spLocks noGrp="1"/>
          </p:cNvSpPr>
          <p:nvPr>
            <p:ph type="sldNum" sz="quarter" idx="5"/>
          </p:nvPr>
        </p:nvSpPr>
        <p:spPr/>
        <p:txBody>
          <a:bodyPr/>
          <a:lstStyle/>
          <a:p>
            <a:fld id="{DF42A943-ECA3-448B-AF3D-3D7AD91379B9}" type="slidenum">
              <a:rPr lang="nl-NL" smtClean="0"/>
              <a:t>38</a:t>
            </a:fld>
            <a:endParaRPr lang="nl-NL"/>
          </a:p>
        </p:txBody>
      </p:sp>
    </p:spTree>
    <p:extLst>
      <p:ext uri="{BB962C8B-B14F-4D97-AF65-F5344CB8AC3E}">
        <p14:creationId xmlns:p14="http://schemas.microsoft.com/office/powerpoint/2010/main" val="39748203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931E2-AAE7-F406-ABE2-5A222787308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278D5C7-C2E0-86A5-986B-EA589E24163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4833669-0CCC-2FB8-4A37-3F86283995FD}"/>
              </a:ext>
            </a:extLst>
          </p:cNvPr>
          <p:cNvSpPr>
            <a:spLocks noGrp="1"/>
          </p:cNvSpPr>
          <p:nvPr>
            <p:ph type="body" idx="1"/>
          </p:nvPr>
        </p:nvSpPr>
        <p:spPr/>
        <p:txBody>
          <a:bodyPr/>
          <a:lstStyle/>
          <a:p>
            <a:r>
              <a:rPr lang="nl-NL" b="1" dirty="0"/>
              <a:t>Bron </a:t>
            </a:r>
            <a:r>
              <a:rPr lang="nl-NL" b="0" dirty="0"/>
              <a:t>‘Hoe je door leugens heen kunt prikken’ uit </a:t>
            </a:r>
            <a:r>
              <a:rPr lang="nl-NL" b="0" i="1" dirty="0"/>
              <a:t>Complot.</a:t>
            </a:r>
          </a:p>
          <a:p>
            <a:endParaRPr lang="nl-NL" b="0" i="1" dirty="0"/>
          </a:p>
          <a:p>
            <a:endParaRPr lang="nl-NL" b="0" i="0" dirty="0"/>
          </a:p>
        </p:txBody>
      </p:sp>
      <p:sp>
        <p:nvSpPr>
          <p:cNvPr id="4" name="Tijdelijke aanduiding voor dianummer 3">
            <a:extLst>
              <a:ext uri="{FF2B5EF4-FFF2-40B4-BE49-F238E27FC236}">
                <a16:creationId xmlns:a16="http://schemas.microsoft.com/office/drawing/2014/main" id="{43B32C4B-CC74-5722-9C5A-2FA16CE7952F}"/>
              </a:ext>
            </a:extLst>
          </p:cNvPr>
          <p:cNvSpPr>
            <a:spLocks noGrp="1"/>
          </p:cNvSpPr>
          <p:nvPr>
            <p:ph type="sldNum" sz="quarter" idx="5"/>
          </p:nvPr>
        </p:nvSpPr>
        <p:spPr/>
        <p:txBody>
          <a:bodyPr/>
          <a:lstStyle/>
          <a:p>
            <a:fld id="{E469B7E0-3D22-E040-B3BC-3DE1DDF1B5B8}" type="slidenum">
              <a:rPr lang="nl-NL" smtClean="0"/>
              <a:t>39</a:t>
            </a:fld>
            <a:endParaRPr lang="nl-NL"/>
          </a:p>
        </p:txBody>
      </p:sp>
    </p:spTree>
    <p:extLst>
      <p:ext uri="{BB962C8B-B14F-4D97-AF65-F5344CB8AC3E}">
        <p14:creationId xmlns:p14="http://schemas.microsoft.com/office/powerpoint/2010/main" val="7458763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700308-E164-2F57-FF2A-FB1AE2D76A5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4B25A02-FFAF-8C46-F0D5-539F8322D8E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318C8BF-A424-358C-273B-579C720D2797}"/>
              </a:ext>
            </a:extLst>
          </p:cNvPr>
          <p:cNvSpPr>
            <a:spLocks noGrp="1"/>
          </p:cNvSpPr>
          <p:nvPr>
            <p:ph type="body" idx="1"/>
          </p:nvPr>
        </p:nvSpPr>
        <p:spPr/>
        <p:txBody>
          <a:bodyPr/>
          <a:lstStyle/>
          <a:p>
            <a:r>
              <a:rPr lang="nl-NL" b="1" i="0" dirty="0"/>
              <a:t>Opdracht 4</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dirty="0">
                <a:solidFill>
                  <a:schemeClr val="tx1"/>
                </a:solidFill>
                <a:effectLst/>
                <a:latin typeface="+mn-lt"/>
                <a:ea typeface="+mn-ea"/>
                <a:cs typeface="+mn-cs"/>
              </a:rPr>
              <a:t>a</a:t>
            </a:r>
            <a:r>
              <a:rPr lang="nl-NL" sz="1200" kern="1200" dirty="0">
                <a:solidFill>
                  <a:schemeClr val="tx1"/>
                </a:solidFill>
                <a:effectLst/>
                <a:latin typeface="+mn-lt"/>
                <a:ea typeface="+mn-ea"/>
                <a:cs typeface="+mn-cs"/>
              </a:rPr>
              <a:t> Lees tekst 2, een fragment uit </a:t>
            </a:r>
            <a:r>
              <a:rPr lang="nl-NL" sz="1200" i="1" kern="1200" dirty="0">
                <a:solidFill>
                  <a:schemeClr val="tx1"/>
                </a:solidFill>
                <a:effectLst/>
                <a:latin typeface="+mn-lt"/>
                <a:ea typeface="+mn-ea"/>
                <a:cs typeface="+mn-cs"/>
              </a:rPr>
              <a:t>Complot </a:t>
            </a:r>
            <a:r>
              <a:rPr lang="nl-NL" sz="1200" kern="1200" dirty="0">
                <a:solidFill>
                  <a:schemeClr val="tx1"/>
                </a:solidFill>
                <a:effectLst/>
                <a:latin typeface="+mn-lt"/>
                <a:ea typeface="+mn-ea"/>
                <a:cs typeface="+mn-cs"/>
              </a:rPr>
              <a:t>van Jan Paul Schutten.</a:t>
            </a:r>
          </a:p>
          <a:p>
            <a:r>
              <a:rPr lang="nl-NL" sz="1200" b="1" kern="1200" dirty="0">
                <a:solidFill>
                  <a:schemeClr val="tx1"/>
                </a:solidFill>
                <a:effectLst/>
                <a:latin typeface="+mn-lt"/>
                <a:ea typeface="+mn-ea"/>
                <a:cs typeface="+mn-cs"/>
              </a:rPr>
              <a:t>b </a:t>
            </a:r>
            <a:r>
              <a:rPr lang="nl-NL" sz="1200" kern="1200" dirty="0">
                <a:solidFill>
                  <a:schemeClr val="tx1"/>
                </a:solidFill>
                <a:effectLst/>
                <a:latin typeface="+mn-lt"/>
                <a:ea typeface="+mn-ea"/>
                <a:cs typeface="+mn-cs"/>
              </a:rPr>
              <a:t>Welke drogreden heb je zelf wel eens gebruikt? Leg uit op welke manier je dat deed.</a:t>
            </a:r>
          </a:p>
          <a:p>
            <a:r>
              <a:rPr lang="nl-NL" sz="1200" b="1" kern="1200" dirty="0">
                <a:solidFill>
                  <a:schemeClr val="tx1"/>
                </a:solidFill>
                <a:effectLst/>
                <a:latin typeface="+mn-lt"/>
                <a:ea typeface="+mn-ea"/>
                <a:cs typeface="+mn-cs"/>
              </a:rPr>
              <a:t>c</a:t>
            </a:r>
            <a:r>
              <a:rPr lang="nl-NL" sz="1200" kern="1200" dirty="0">
                <a:solidFill>
                  <a:schemeClr val="tx1"/>
                </a:solidFill>
                <a:effectLst/>
                <a:latin typeface="+mn-lt"/>
                <a:ea typeface="+mn-ea"/>
                <a:cs typeface="+mn-cs"/>
              </a:rPr>
              <a:t> Welke drogreden heb je wel eens bij een bekende Nederlander (politicus, muzikant, topsporter of </a:t>
            </a:r>
            <a:r>
              <a:rPr lang="nl-NL" sz="1200" kern="1200" dirty="0" err="1">
                <a:solidFill>
                  <a:schemeClr val="tx1"/>
                </a:solidFill>
                <a:effectLst/>
                <a:latin typeface="+mn-lt"/>
                <a:ea typeface="+mn-ea"/>
                <a:cs typeface="+mn-cs"/>
              </a:rPr>
              <a:t>influencer</a:t>
            </a:r>
            <a:r>
              <a:rPr lang="nl-NL" sz="1200" kern="1200" dirty="0">
                <a:solidFill>
                  <a:schemeClr val="tx1"/>
                </a:solidFill>
                <a:effectLst/>
                <a:latin typeface="+mn-lt"/>
                <a:ea typeface="+mn-ea"/>
                <a:cs typeface="+mn-cs"/>
              </a:rPr>
              <a:t> bijvoorbeeld) gehoord? Leg uit op welke manier die gebruikt werd.</a:t>
            </a:r>
          </a:p>
          <a:p>
            <a:r>
              <a:rPr lang="nl-NL" sz="1200" b="1" kern="1200" dirty="0">
                <a:solidFill>
                  <a:schemeClr val="tx1"/>
                </a:solidFill>
                <a:effectLst/>
                <a:latin typeface="+mn-lt"/>
                <a:ea typeface="+mn-ea"/>
                <a:cs typeface="+mn-cs"/>
              </a:rPr>
              <a:t>d</a:t>
            </a:r>
            <a:r>
              <a:rPr lang="nl-NL" sz="1200" kern="1200" dirty="0">
                <a:solidFill>
                  <a:schemeClr val="tx1"/>
                </a:solidFill>
                <a:effectLst/>
                <a:latin typeface="+mn-lt"/>
                <a:ea typeface="+mn-ea"/>
                <a:cs typeface="+mn-cs"/>
              </a:rPr>
              <a:t> Bedenk bij elke drogreden een voorbeeld uit de complottheorie waarover je net hebt gelezen.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dirty="0">
                <a:solidFill>
                  <a:schemeClr val="tx1"/>
                </a:solidFill>
                <a:effectLst/>
                <a:latin typeface="+mn-lt"/>
                <a:ea typeface="+mn-ea"/>
                <a:cs typeface="+mn-cs"/>
              </a:rPr>
              <a:t>e </a:t>
            </a:r>
            <a:r>
              <a:rPr lang="nl-NL" sz="1200" kern="1200" dirty="0">
                <a:solidFill>
                  <a:schemeClr val="tx1"/>
                </a:solidFill>
                <a:effectLst/>
                <a:latin typeface="+mn-lt"/>
                <a:ea typeface="+mn-ea"/>
                <a:cs typeface="+mn-cs"/>
              </a:rPr>
              <a:t>Maken drogredenen een complottheorie geloofwaardig, denk je?</a:t>
            </a:r>
          </a:p>
          <a:p>
            <a:endParaRPr lang="nl-NL" sz="1200" kern="1200" dirty="0">
              <a:solidFill>
                <a:schemeClr val="tx1"/>
              </a:solidFill>
              <a:effectLst/>
              <a:latin typeface="+mn-lt"/>
              <a:ea typeface="+mn-ea"/>
              <a:cs typeface="+mn-cs"/>
            </a:endParaRPr>
          </a:p>
          <a:p>
            <a:endParaRPr lang="nl-NL" sz="1200" kern="1200" dirty="0">
              <a:solidFill>
                <a:schemeClr val="tx1"/>
              </a:solidFill>
              <a:effectLst/>
              <a:latin typeface="+mn-lt"/>
              <a:ea typeface="+mn-ea"/>
              <a:cs typeface="+mn-cs"/>
            </a:endParaRPr>
          </a:p>
        </p:txBody>
      </p:sp>
      <p:sp>
        <p:nvSpPr>
          <p:cNvPr id="4" name="Tijdelijke aanduiding voor dianummer 3">
            <a:extLst>
              <a:ext uri="{FF2B5EF4-FFF2-40B4-BE49-F238E27FC236}">
                <a16:creationId xmlns:a16="http://schemas.microsoft.com/office/drawing/2014/main" id="{CD644BC1-9843-99F3-76BD-70486DD45A81}"/>
              </a:ext>
            </a:extLst>
          </p:cNvPr>
          <p:cNvSpPr>
            <a:spLocks noGrp="1"/>
          </p:cNvSpPr>
          <p:nvPr>
            <p:ph type="sldNum" sz="quarter" idx="5"/>
          </p:nvPr>
        </p:nvSpPr>
        <p:spPr/>
        <p:txBody>
          <a:bodyPr/>
          <a:lstStyle/>
          <a:p>
            <a:fld id="{E469B7E0-3D22-E040-B3BC-3DE1DDF1B5B8}" type="slidenum">
              <a:rPr lang="nl-NL" smtClean="0"/>
              <a:t>40</a:t>
            </a:fld>
            <a:endParaRPr lang="nl-NL"/>
          </a:p>
        </p:txBody>
      </p:sp>
    </p:spTree>
    <p:extLst>
      <p:ext uri="{BB962C8B-B14F-4D97-AF65-F5344CB8AC3E}">
        <p14:creationId xmlns:p14="http://schemas.microsoft.com/office/powerpoint/2010/main" val="20344882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0E4E8-0C2D-40AB-875D-5EA06510881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AA2C5B5-FD9E-25F2-EF58-7B3A25B7D2F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D628A0C-6CF1-B184-F198-47390549F54F}"/>
              </a:ext>
            </a:extLst>
          </p:cNvPr>
          <p:cNvSpPr>
            <a:spLocks noGrp="1"/>
          </p:cNvSpPr>
          <p:nvPr>
            <p:ph type="body" idx="1"/>
          </p:nvPr>
        </p:nvSpPr>
        <p:spPr/>
        <p:txBody>
          <a:bodyPr/>
          <a:lstStyle/>
          <a:p>
            <a:endParaRPr lang="nl-NL" b="1" dirty="0"/>
          </a:p>
        </p:txBody>
      </p:sp>
      <p:sp>
        <p:nvSpPr>
          <p:cNvPr id="4" name="Tijdelijke aanduiding voor dianummer 3">
            <a:extLst>
              <a:ext uri="{FF2B5EF4-FFF2-40B4-BE49-F238E27FC236}">
                <a16:creationId xmlns:a16="http://schemas.microsoft.com/office/drawing/2014/main" id="{D384D2E9-8151-B849-4ABB-8DBCF0B64C9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69B7E0-3D22-E040-B3BC-3DE1DDF1B5B8}"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24946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Bron</a:t>
            </a:r>
            <a:r>
              <a:rPr lang="nl-NL" dirty="0"/>
              <a:t> </a:t>
            </a:r>
            <a:r>
              <a:rPr lang="nl-NL" dirty="0">
                <a:hlinkClick r:id="rId3"/>
              </a:rPr>
              <a:t>Huisje 13 - </a:t>
            </a:r>
            <a:r>
              <a:rPr lang="nl-NL" dirty="0" err="1">
                <a:hlinkClick r:id="rId3"/>
              </a:rPr>
              <a:t>Elin</a:t>
            </a:r>
            <a:r>
              <a:rPr lang="nl-NL" dirty="0">
                <a:hlinkClick r:id="rId3"/>
              </a:rPr>
              <a:t> Meijnen | gedrukt boek | de Jeugdbibliotheek</a:t>
            </a:r>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69B7E0-3D22-E040-B3BC-3DE1DDF1B5B8}"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82008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8D41C-743A-218A-EC3D-A9DCD6EE48F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CE7D033-9D74-435B-05AB-F5CC35F706D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60A3F47-61F4-9E4B-762C-DDEB67DD9B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Bron </a:t>
            </a:r>
            <a:r>
              <a:rPr lang="nl-NL" dirty="0">
                <a:hlinkClick r:id="rId3"/>
              </a:rPr>
              <a:t>Albatros - Yorick Goldewijk | gedrukt boek | de Jeugdbibliotheek</a:t>
            </a:r>
            <a:endParaRPr lang="nl-NL" b="0" dirty="0"/>
          </a:p>
        </p:txBody>
      </p:sp>
      <p:sp>
        <p:nvSpPr>
          <p:cNvPr id="4" name="Tijdelijke aanduiding voor dianummer 3">
            <a:extLst>
              <a:ext uri="{FF2B5EF4-FFF2-40B4-BE49-F238E27FC236}">
                <a16:creationId xmlns:a16="http://schemas.microsoft.com/office/drawing/2014/main" id="{B30E8AC7-DD63-1F56-4F34-228D617DF4A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69B7E0-3D22-E040-B3BC-3DE1DDF1B5B8}"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36473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C33BB-473F-9EF8-BD31-645D9BD8F5B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4DE05DD-5168-7011-60CA-BC30AB749A9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7834B4B-DE08-4B60-2656-7ECEF83D08C9}"/>
              </a:ext>
            </a:extLst>
          </p:cNvPr>
          <p:cNvSpPr>
            <a:spLocks noGrp="1"/>
          </p:cNvSpPr>
          <p:nvPr>
            <p:ph type="body" idx="1"/>
          </p:nvPr>
        </p:nvSpPr>
        <p:spPr/>
        <p:txBody>
          <a:bodyPr/>
          <a:lstStyle/>
          <a:p>
            <a:r>
              <a:rPr lang="nl-NL" b="1" dirty="0"/>
              <a:t>Bron</a:t>
            </a:r>
            <a:r>
              <a:rPr lang="nl-NL" dirty="0"/>
              <a:t> </a:t>
            </a:r>
            <a:r>
              <a:rPr lang="nl-NL" dirty="0">
                <a:hlinkClick r:id="rId3"/>
              </a:rPr>
              <a:t>De brief voor de koning - Tonke Dragt | gedrukt boek | de Jeugdbibliotheek</a:t>
            </a:r>
            <a:endParaRPr lang="nl-NL" dirty="0"/>
          </a:p>
        </p:txBody>
      </p:sp>
      <p:sp>
        <p:nvSpPr>
          <p:cNvPr id="4" name="Tijdelijke aanduiding voor dianummer 3">
            <a:extLst>
              <a:ext uri="{FF2B5EF4-FFF2-40B4-BE49-F238E27FC236}">
                <a16:creationId xmlns:a16="http://schemas.microsoft.com/office/drawing/2014/main" id="{125B9F0D-EC5C-C907-0192-0A73163F4B1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69B7E0-3D22-E040-B3BC-3DE1DDF1B5B8}"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7273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p:txBody>
      </p:sp>
      <p:sp>
        <p:nvSpPr>
          <p:cNvPr id="4" name="Tijdelijke aanduiding voor dianummer 3"/>
          <p:cNvSpPr>
            <a:spLocks noGrp="1"/>
          </p:cNvSpPr>
          <p:nvPr>
            <p:ph type="sldNum" sz="quarter" idx="5"/>
          </p:nvPr>
        </p:nvSpPr>
        <p:spPr/>
        <p:txBody>
          <a:bodyPr/>
          <a:lstStyle/>
          <a:p>
            <a:fld id="{E469B7E0-3D22-E040-B3BC-3DE1DDF1B5B8}" type="slidenum">
              <a:rPr lang="nl-NL" smtClean="0"/>
              <a:t>5</a:t>
            </a:fld>
            <a:endParaRPr lang="nl-NL"/>
          </a:p>
        </p:txBody>
      </p:sp>
    </p:spTree>
    <p:extLst>
      <p:ext uri="{BB962C8B-B14F-4D97-AF65-F5344CB8AC3E}">
        <p14:creationId xmlns:p14="http://schemas.microsoft.com/office/powerpoint/2010/main" val="388706069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458E9-FB6B-89BB-0EA4-B118060CEA8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2FE6BEA-41E6-5548-F365-189117367FF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C0112F53-8B4F-833F-C1F0-8B1DBBEFA353}"/>
              </a:ext>
            </a:extLst>
          </p:cNvPr>
          <p:cNvSpPr>
            <a:spLocks noGrp="1"/>
          </p:cNvSpPr>
          <p:nvPr>
            <p:ph type="body" idx="1"/>
          </p:nvPr>
        </p:nvSpPr>
        <p:spPr/>
        <p:txBody>
          <a:bodyPr/>
          <a:lstStyle/>
          <a:p>
            <a:r>
              <a:rPr lang="nl-NL" b="1" dirty="0"/>
              <a:t>Bron</a:t>
            </a:r>
            <a:r>
              <a:rPr lang="nl-NL" dirty="0"/>
              <a:t> </a:t>
            </a:r>
            <a:r>
              <a:rPr lang="nl-NL" dirty="0">
                <a:hlinkClick r:id="rId3"/>
              </a:rPr>
              <a:t>Een kern van waarheid - Peter Buurman | gedrukt boek | de Jeugdbibliotheek</a:t>
            </a:r>
            <a:endParaRPr lang="nl-NL" dirty="0"/>
          </a:p>
        </p:txBody>
      </p:sp>
      <p:sp>
        <p:nvSpPr>
          <p:cNvPr id="4" name="Tijdelijke aanduiding voor dianummer 3">
            <a:extLst>
              <a:ext uri="{FF2B5EF4-FFF2-40B4-BE49-F238E27FC236}">
                <a16:creationId xmlns:a16="http://schemas.microsoft.com/office/drawing/2014/main" id="{97A403C2-532D-A4BA-257A-E8C97CD3B18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69B7E0-3D22-E040-B3BC-3DE1DDF1B5B8}"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87373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469B7E0-3D22-E040-B3BC-3DE1DDF1B5B8}" type="slidenum">
              <a:rPr lang="nl-NL" smtClean="0"/>
              <a:t>46</a:t>
            </a:fld>
            <a:endParaRPr lang="nl-NL"/>
          </a:p>
        </p:txBody>
      </p:sp>
    </p:spTree>
    <p:extLst>
      <p:ext uri="{BB962C8B-B14F-4D97-AF65-F5344CB8AC3E}">
        <p14:creationId xmlns:p14="http://schemas.microsoft.com/office/powerpoint/2010/main" val="29848762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AB0F13-5C08-F72E-50FA-84DD91C8579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299EBF1-3585-AB07-223C-6625CB3B8DF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B3EB8EC-9FD2-B659-6395-8B2E69AE1934}"/>
              </a:ext>
            </a:extLst>
          </p:cNvPr>
          <p:cNvSpPr>
            <a:spLocks noGrp="1"/>
          </p:cNvSpPr>
          <p:nvPr>
            <p:ph type="body" idx="1"/>
          </p:nvPr>
        </p:nvSpPr>
        <p:spPr/>
        <p:txBody>
          <a:bodyPr/>
          <a:lstStyle/>
          <a:p>
            <a:endParaRPr lang="nl-NL" b="1" dirty="0"/>
          </a:p>
        </p:txBody>
      </p:sp>
      <p:sp>
        <p:nvSpPr>
          <p:cNvPr id="4" name="Tijdelijke aanduiding voor dianummer 3">
            <a:extLst>
              <a:ext uri="{FF2B5EF4-FFF2-40B4-BE49-F238E27FC236}">
                <a16:creationId xmlns:a16="http://schemas.microsoft.com/office/drawing/2014/main" id="{02C283B2-1EA5-8E64-0920-A79AE1D3B5EB}"/>
              </a:ext>
            </a:extLst>
          </p:cNvPr>
          <p:cNvSpPr>
            <a:spLocks noGrp="1"/>
          </p:cNvSpPr>
          <p:nvPr>
            <p:ph type="sldNum" sz="quarter" idx="5"/>
          </p:nvPr>
        </p:nvSpPr>
        <p:spPr/>
        <p:txBody>
          <a:bodyPr/>
          <a:lstStyle/>
          <a:p>
            <a:fld id="{E469B7E0-3D22-E040-B3BC-3DE1DDF1B5B8}" type="slidenum">
              <a:rPr lang="nl-NL" smtClean="0"/>
              <a:t>47</a:t>
            </a:fld>
            <a:endParaRPr lang="nl-NL"/>
          </a:p>
        </p:txBody>
      </p:sp>
    </p:spTree>
    <p:extLst>
      <p:ext uri="{BB962C8B-B14F-4D97-AF65-F5344CB8AC3E}">
        <p14:creationId xmlns:p14="http://schemas.microsoft.com/office/powerpoint/2010/main" val="12669258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21B40-1ECC-4563-185B-1921478D954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D989599-E6EA-1066-FB38-6456F219903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62DA422-A5F9-534E-AD1E-6A7FD3061F8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Opdracht 1</a:t>
            </a:r>
          </a:p>
          <a:p>
            <a:r>
              <a:rPr lang="nl-NL" sz="1200" b="1" kern="1200" dirty="0">
                <a:solidFill>
                  <a:schemeClr val="tx1"/>
                </a:solidFill>
                <a:effectLst/>
                <a:latin typeface="+mn-lt"/>
                <a:ea typeface="+mn-ea"/>
                <a:cs typeface="+mn-cs"/>
              </a:rPr>
              <a:t>a</a:t>
            </a:r>
            <a:r>
              <a:rPr lang="nl-NL" sz="1200" kern="1200" dirty="0">
                <a:solidFill>
                  <a:schemeClr val="tx1"/>
                </a:solidFill>
                <a:effectLst/>
                <a:latin typeface="+mn-lt"/>
                <a:ea typeface="+mn-ea"/>
                <a:cs typeface="+mn-cs"/>
              </a:rPr>
              <a:t> Lees tekst 1, een fragment uit </a:t>
            </a:r>
            <a:r>
              <a:rPr lang="nl-NL" sz="1200" i="1" kern="1200" dirty="0">
                <a:solidFill>
                  <a:schemeClr val="tx1"/>
                </a:solidFill>
                <a:effectLst/>
                <a:latin typeface="+mn-lt"/>
                <a:ea typeface="+mn-ea"/>
                <a:cs typeface="+mn-cs"/>
              </a:rPr>
              <a:t>Complot </a:t>
            </a:r>
            <a:r>
              <a:rPr lang="nl-NL" sz="1200" kern="1200" dirty="0">
                <a:solidFill>
                  <a:schemeClr val="tx1"/>
                </a:solidFill>
                <a:effectLst/>
                <a:latin typeface="+mn-lt"/>
                <a:ea typeface="+mn-ea"/>
                <a:cs typeface="+mn-cs"/>
              </a:rPr>
              <a:t>van Jan Paul Schutten. Wat betekent de titel?</a:t>
            </a:r>
          </a:p>
          <a:p>
            <a:r>
              <a:rPr lang="nl-NL" sz="1200" b="1" kern="1200" dirty="0">
                <a:solidFill>
                  <a:schemeClr val="tx1"/>
                </a:solidFill>
                <a:effectLst/>
                <a:latin typeface="+mn-lt"/>
                <a:ea typeface="+mn-ea"/>
                <a:cs typeface="+mn-cs"/>
              </a:rPr>
              <a:t>b</a:t>
            </a:r>
            <a:r>
              <a:rPr lang="nl-NL" sz="1200" kern="1200" dirty="0">
                <a:solidFill>
                  <a:schemeClr val="tx1"/>
                </a:solidFill>
                <a:effectLst/>
                <a:latin typeface="+mn-lt"/>
                <a:ea typeface="+mn-ea"/>
                <a:cs typeface="+mn-cs"/>
              </a:rPr>
              <a:t> Werk weer in het viertal rondom jullie complot. Bepaal aan de hand van de checklist of jullie de vorige les een complot of een complottheorie hebben gelezen. Geef bij elk onderdeel van de checklist uitleg over jullie complot of complottheorie.</a:t>
            </a:r>
          </a:p>
          <a:p>
            <a:br>
              <a:rPr lang="nl-NL" sz="1200" kern="1200" dirty="0">
                <a:solidFill>
                  <a:schemeClr val="tx1"/>
                </a:solidFill>
                <a:effectLst/>
                <a:latin typeface="+mn-lt"/>
                <a:ea typeface="+mn-ea"/>
                <a:cs typeface="+mn-cs"/>
              </a:rPr>
            </a:br>
            <a:endParaRPr lang="nl-NL" sz="1200" kern="1200" dirty="0">
              <a:solidFill>
                <a:schemeClr val="tx1"/>
              </a:solidFill>
              <a:effectLst/>
              <a:latin typeface="+mn-lt"/>
              <a:ea typeface="+mn-ea"/>
              <a:cs typeface="+mn-cs"/>
            </a:endParaRPr>
          </a:p>
          <a:p>
            <a:endParaRPr lang="nl-NL" dirty="0"/>
          </a:p>
        </p:txBody>
      </p:sp>
      <p:sp>
        <p:nvSpPr>
          <p:cNvPr id="4" name="Tijdelijke aanduiding voor dianummer 3">
            <a:extLst>
              <a:ext uri="{FF2B5EF4-FFF2-40B4-BE49-F238E27FC236}">
                <a16:creationId xmlns:a16="http://schemas.microsoft.com/office/drawing/2014/main" id="{483B8B65-7959-B6E7-F7D1-0B2475C7862A}"/>
              </a:ext>
            </a:extLst>
          </p:cNvPr>
          <p:cNvSpPr>
            <a:spLocks noGrp="1"/>
          </p:cNvSpPr>
          <p:nvPr>
            <p:ph type="sldNum" sz="quarter" idx="5"/>
          </p:nvPr>
        </p:nvSpPr>
        <p:spPr/>
        <p:txBody>
          <a:bodyPr/>
          <a:lstStyle/>
          <a:p>
            <a:fld id="{E469B7E0-3D22-E040-B3BC-3DE1DDF1B5B8}" type="slidenum">
              <a:rPr lang="nl-NL" smtClean="0"/>
              <a:t>48</a:t>
            </a:fld>
            <a:endParaRPr lang="nl-NL"/>
          </a:p>
        </p:txBody>
      </p:sp>
    </p:spTree>
    <p:extLst>
      <p:ext uri="{BB962C8B-B14F-4D97-AF65-F5344CB8AC3E}">
        <p14:creationId xmlns:p14="http://schemas.microsoft.com/office/powerpoint/2010/main" val="3211595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8E7D16-219F-0833-69A8-4EF06579EC6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3EAFA86-6C0B-5FC1-FA6B-CAB52017FD5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E5CFF5F-B351-0ABC-F29E-EA146AAFC8A4}"/>
              </a:ext>
            </a:extLst>
          </p:cNvPr>
          <p:cNvSpPr>
            <a:spLocks noGrp="1"/>
          </p:cNvSpPr>
          <p:nvPr>
            <p:ph type="body" idx="1"/>
          </p:nvPr>
        </p:nvSpPr>
        <p:spPr/>
        <p:txBody>
          <a:bodyPr/>
          <a:lstStyle/>
          <a:p>
            <a:endParaRPr lang="nl-NL" b="1" dirty="0"/>
          </a:p>
        </p:txBody>
      </p:sp>
      <p:sp>
        <p:nvSpPr>
          <p:cNvPr id="4" name="Tijdelijke aanduiding voor dianummer 3">
            <a:extLst>
              <a:ext uri="{FF2B5EF4-FFF2-40B4-BE49-F238E27FC236}">
                <a16:creationId xmlns:a16="http://schemas.microsoft.com/office/drawing/2014/main" id="{15AA8456-B0D3-D9AA-4BAE-BBF822ED152D}"/>
              </a:ext>
            </a:extLst>
          </p:cNvPr>
          <p:cNvSpPr>
            <a:spLocks noGrp="1"/>
          </p:cNvSpPr>
          <p:nvPr>
            <p:ph type="sldNum" sz="quarter" idx="5"/>
          </p:nvPr>
        </p:nvSpPr>
        <p:spPr/>
        <p:txBody>
          <a:bodyPr/>
          <a:lstStyle/>
          <a:p>
            <a:fld id="{E469B7E0-3D22-E040-B3BC-3DE1DDF1B5B8}" type="slidenum">
              <a:rPr lang="nl-NL" smtClean="0"/>
              <a:t>49</a:t>
            </a:fld>
            <a:endParaRPr lang="nl-NL"/>
          </a:p>
        </p:txBody>
      </p:sp>
    </p:spTree>
    <p:extLst>
      <p:ext uri="{BB962C8B-B14F-4D97-AF65-F5344CB8AC3E}">
        <p14:creationId xmlns:p14="http://schemas.microsoft.com/office/powerpoint/2010/main" val="25737134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DB4603-3219-9B47-DCC4-F12847C73C6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8290EEB-BB65-1DA0-B967-A2E69BFF0B4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0D8A90B-A9E1-63FC-FCD7-BDA4556A2521}"/>
              </a:ext>
            </a:extLst>
          </p:cNvPr>
          <p:cNvSpPr>
            <a:spLocks noGrp="1"/>
          </p:cNvSpPr>
          <p:nvPr>
            <p:ph type="body" idx="1"/>
          </p:nvPr>
        </p:nvSpPr>
        <p:spPr/>
        <p:txBody>
          <a:bodyPr/>
          <a:lstStyle/>
          <a:p>
            <a:r>
              <a:rPr lang="nl-NL" sz="1200" b="1" kern="1200" dirty="0">
                <a:solidFill>
                  <a:schemeClr val="tx1"/>
                </a:solidFill>
                <a:effectLst/>
                <a:latin typeface="+mn-lt"/>
                <a:ea typeface="+mn-ea"/>
                <a:cs typeface="+mn-cs"/>
              </a:rPr>
              <a:t>Opdracht 2</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a:t>
            </a:r>
            <a:r>
              <a:rPr lang="nl-NL" sz="1200" kern="1200" dirty="0" err="1">
                <a:solidFill>
                  <a:schemeClr val="tx1"/>
                </a:solidFill>
                <a:effectLst/>
                <a:latin typeface="+mn-lt"/>
                <a:ea typeface="+mn-ea"/>
                <a:cs typeface="+mn-cs"/>
              </a:rPr>
              <a:t>sw</a:t>
            </a:r>
            <a:r>
              <a:rPr lang="nl-NL" sz="1200" kern="1200" dirty="0">
                <a:solidFill>
                  <a:schemeClr val="tx1"/>
                </a:solidFill>
                <a:effectLst/>
                <a:latin typeface="+mn-lt"/>
                <a:ea typeface="+mn-ea"/>
                <a:cs typeface="+mn-cs"/>
              </a:rPr>
              <a:t>] Voor deze opdracht werk je weer in je groepje.</a:t>
            </a:r>
          </a:p>
          <a:p>
            <a:r>
              <a:rPr lang="nl-NL" sz="1200" b="1" kern="1200" dirty="0">
                <a:solidFill>
                  <a:schemeClr val="tx1"/>
                </a:solidFill>
                <a:effectLst/>
                <a:latin typeface="+mn-lt"/>
                <a:ea typeface="+mn-ea"/>
                <a:cs typeface="+mn-cs"/>
              </a:rPr>
              <a:t>a</a:t>
            </a:r>
            <a:r>
              <a:rPr lang="nl-NL" sz="1200" kern="1200" dirty="0">
                <a:solidFill>
                  <a:schemeClr val="tx1"/>
                </a:solidFill>
                <a:effectLst/>
                <a:latin typeface="+mn-lt"/>
                <a:ea typeface="+mn-ea"/>
                <a:cs typeface="+mn-cs"/>
              </a:rPr>
              <a:t> Bedenk een complottheorie over iets bij jullie op school. Kies daarvoor één van deze scenario’s (zie het leerlingenboekje).</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dirty="0">
                <a:solidFill>
                  <a:schemeClr val="tx1"/>
                </a:solidFill>
                <a:effectLst/>
                <a:latin typeface="+mn-lt"/>
                <a:ea typeface="+mn-ea"/>
                <a:cs typeface="+mn-cs"/>
              </a:rPr>
              <a:t>b</a:t>
            </a:r>
            <a:r>
              <a:rPr lang="nl-NL" sz="1200" kern="1200" dirty="0">
                <a:solidFill>
                  <a:schemeClr val="tx1"/>
                </a:solidFill>
                <a:effectLst/>
                <a:latin typeface="+mn-lt"/>
                <a:ea typeface="+mn-ea"/>
                <a:cs typeface="+mn-cs"/>
              </a:rPr>
              <a:t> Maak de basis voor jullie complottheorie. Vul de vragen bij het gekozen scenario aan (zie het leerlingenboekje).</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dirty="0">
                <a:solidFill>
                  <a:schemeClr val="tx1"/>
                </a:solidFill>
                <a:effectLst/>
                <a:latin typeface="+mn-lt"/>
                <a:ea typeface="+mn-ea"/>
                <a:cs typeface="+mn-cs"/>
              </a:rPr>
              <a:t>c </a:t>
            </a:r>
            <a:r>
              <a:rPr lang="nl-NL" sz="1200" kern="1200" dirty="0">
                <a:solidFill>
                  <a:schemeClr val="tx1"/>
                </a:solidFill>
                <a:effectLst/>
                <a:latin typeface="+mn-lt"/>
                <a:ea typeface="+mn-ea"/>
                <a:cs typeface="+mn-cs"/>
              </a:rPr>
              <a:t>Bekijk de kenmerken van een complottheorie nog eens: (zie het leerlingenboekje).</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Welke kenmerken zitten in jullie eerste uitwerkingen van jullie schoolcomplottheorie?</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dirty="0">
                <a:solidFill>
                  <a:schemeClr val="tx1"/>
                </a:solidFill>
                <a:effectLst/>
                <a:latin typeface="+mn-lt"/>
                <a:ea typeface="+mn-ea"/>
                <a:cs typeface="+mn-cs"/>
              </a:rPr>
              <a:t>d</a:t>
            </a:r>
            <a:r>
              <a:rPr lang="nl-NL" sz="1200" kern="1200" dirty="0">
                <a:solidFill>
                  <a:schemeClr val="tx1"/>
                </a:solidFill>
                <a:effectLst/>
                <a:latin typeface="+mn-lt"/>
                <a:ea typeface="+mn-ea"/>
                <a:cs typeface="+mn-cs"/>
              </a:rPr>
              <a:t> Herschrijf de basis voor jullie complottheorie zo dat er zeker zeven kenmerken van een complottheorie in te herkennen zijn.</a:t>
            </a:r>
          </a:p>
          <a:p>
            <a:r>
              <a:rPr lang="nl-NL" sz="1200" kern="1200" dirty="0">
                <a:solidFill>
                  <a:schemeClr val="tx1"/>
                </a:solidFill>
                <a:effectLst/>
                <a:latin typeface="+mn-lt"/>
                <a:ea typeface="+mn-ea"/>
                <a:cs typeface="+mn-cs"/>
              </a:rPr>
              <a:t>Maak nu een echt verhaal (tweehonderd tot vijfhonderd woorden) van jullie eerste uitwerkingen. Je probeert zo te schrijven dat je lezers echt overhaalt om de complottheorie te geloven. Denk bijvoorbeeld aan:</a:t>
            </a:r>
          </a:p>
          <a:p>
            <a:pPr lvl="0"/>
            <a:r>
              <a:rPr lang="nl-NL" sz="1200" kern="1200" dirty="0">
                <a:solidFill>
                  <a:schemeClr val="tx1"/>
                </a:solidFill>
                <a:effectLst/>
                <a:latin typeface="+mn-lt"/>
                <a:ea typeface="+mn-ea"/>
                <a:cs typeface="+mn-cs"/>
              </a:rPr>
              <a:t>- Framing (zie Extra tijd – Les 2)</a:t>
            </a:r>
          </a:p>
          <a:p>
            <a:pPr lvl="0"/>
            <a:r>
              <a:rPr lang="nl-NL" sz="1200" kern="1200" dirty="0">
                <a:solidFill>
                  <a:schemeClr val="tx1"/>
                </a:solidFill>
                <a:effectLst/>
                <a:latin typeface="+mn-lt"/>
                <a:ea typeface="+mn-ea"/>
                <a:cs typeface="+mn-cs"/>
              </a:rPr>
              <a:t>- Valse argumenten (zie Extra tijd – Les 2)</a:t>
            </a:r>
          </a:p>
          <a:p>
            <a:pPr lvl="0"/>
            <a:r>
              <a:rPr lang="nl-NL" sz="1200" kern="1200" dirty="0">
                <a:solidFill>
                  <a:schemeClr val="tx1"/>
                </a:solidFill>
                <a:effectLst/>
                <a:latin typeface="+mn-lt"/>
                <a:ea typeface="+mn-ea"/>
                <a:cs typeface="+mn-cs"/>
              </a:rPr>
              <a:t>- Spanning en sensatie toevoegen, bijvoorbeeld door hoofdletters te gebruiken, de lezer aan te spreken en veel bijvoeglijke naamwoorden te gebruiken.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kern="1200" dirty="0">
              <a:solidFill>
                <a:schemeClr val="tx1"/>
              </a:solidFill>
              <a:effectLst/>
              <a:latin typeface="+mn-lt"/>
              <a:ea typeface="+mn-ea"/>
              <a:cs typeface="+mn-cs"/>
            </a:endParaRPr>
          </a:p>
          <a:p>
            <a:endParaRPr lang="nl-NL" sz="1200" kern="1200" dirty="0">
              <a:solidFill>
                <a:schemeClr val="tx1"/>
              </a:solidFill>
              <a:effectLst/>
              <a:latin typeface="+mn-lt"/>
              <a:ea typeface="+mn-ea"/>
              <a:cs typeface="+mn-cs"/>
            </a:endParaRPr>
          </a:p>
          <a:p>
            <a:endParaRPr lang="nl-NL" dirty="0"/>
          </a:p>
        </p:txBody>
      </p:sp>
      <p:sp>
        <p:nvSpPr>
          <p:cNvPr id="4" name="Tijdelijke aanduiding voor dianummer 3">
            <a:extLst>
              <a:ext uri="{FF2B5EF4-FFF2-40B4-BE49-F238E27FC236}">
                <a16:creationId xmlns:a16="http://schemas.microsoft.com/office/drawing/2014/main" id="{1DA6D919-4997-40DE-875E-9813BA2090D1}"/>
              </a:ext>
            </a:extLst>
          </p:cNvPr>
          <p:cNvSpPr>
            <a:spLocks noGrp="1"/>
          </p:cNvSpPr>
          <p:nvPr>
            <p:ph type="sldNum" sz="quarter" idx="5"/>
          </p:nvPr>
        </p:nvSpPr>
        <p:spPr/>
        <p:txBody>
          <a:bodyPr/>
          <a:lstStyle/>
          <a:p>
            <a:fld id="{E469B7E0-3D22-E040-B3BC-3DE1DDF1B5B8}" type="slidenum">
              <a:rPr lang="nl-NL" smtClean="0"/>
              <a:t>50</a:t>
            </a:fld>
            <a:endParaRPr lang="nl-NL"/>
          </a:p>
        </p:txBody>
      </p:sp>
    </p:spTree>
    <p:extLst>
      <p:ext uri="{BB962C8B-B14F-4D97-AF65-F5344CB8AC3E}">
        <p14:creationId xmlns:p14="http://schemas.microsoft.com/office/powerpoint/2010/main" val="23864781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BEF58-8F23-9C63-8A56-8FFFA348B8DC}"/>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B39BD56-4AAC-7B70-DB3E-565B91CE916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C7AD9FB-D40D-3F55-AD51-D17F276D1AB8}"/>
              </a:ext>
            </a:extLst>
          </p:cNvPr>
          <p:cNvSpPr>
            <a:spLocks noGrp="1"/>
          </p:cNvSpPr>
          <p:nvPr>
            <p:ph type="body" idx="1"/>
          </p:nvPr>
        </p:nvSpPr>
        <p:spPr/>
        <p:txBody>
          <a:bodyPr/>
          <a:lstStyle/>
          <a:p>
            <a:endParaRPr lang="nl-NL" b="1" dirty="0"/>
          </a:p>
          <a:p>
            <a:r>
              <a:rPr lang="nl-NL" b="1" dirty="0"/>
              <a:t>Bron uitdagend </a:t>
            </a:r>
            <a:r>
              <a:rPr lang="nl-NL" sz="1200" kern="1200" dirty="0">
                <a:solidFill>
                  <a:schemeClr val="tx1"/>
                </a:solidFill>
                <a:effectLst/>
                <a:latin typeface="+mn-lt"/>
                <a:ea typeface="+mn-ea"/>
                <a:cs typeface="+mn-cs"/>
                <a:hlinkClick r:id="rId3"/>
              </a:rPr>
              <a:t>Verhalen bedenken maakt weerbaar tegen complottheorieën | Achtergrondverhalen | Letteren Lounge | Rijksuniversiteit Groningen</a:t>
            </a:r>
            <a:endParaRPr lang="nl-NL" b="0" dirty="0"/>
          </a:p>
        </p:txBody>
      </p:sp>
      <p:sp>
        <p:nvSpPr>
          <p:cNvPr id="4" name="Tijdelijke aanduiding voor dianummer 3">
            <a:extLst>
              <a:ext uri="{FF2B5EF4-FFF2-40B4-BE49-F238E27FC236}">
                <a16:creationId xmlns:a16="http://schemas.microsoft.com/office/drawing/2014/main" id="{7AFBE538-D858-DEC0-5A49-72A9E7A9AA3C}"/>
              </a:ext>
            </a:extLst>
          </p:cNvPr>
          <p:cNvSpPr>
            <a:spLocks noGrp="1"/>
          </p:cNvSpPr>
          <p:nvPr>
            <p:ph type="sldNum" sz="quarter" idx="5"/>
          </p:nvPr>
        </p:nvSpPr>
        <p:spPr/>
        <p:txBody>
          <a:bodyPr/>
          <a:lstStyle/>
          <a:p>
            <a:fld id="{E469B7E0-3D22-E040-B3BC-3DE1DDF1B5B8}" type="slidenum">
              <a:rPr lang="nl-NL" smtClean="0"/>
              <a:t>51</a:t>
            </a:fld>
            <a:endParaRPr lang="nl-NL"/>
          </a:p>
        </p:txBody>
      </p:sp>
    </p:spTree>
    <p:extLst>
      <p:ext uri="{BB962C8B-B14F-4D97-AF65-F5344CB8AC3E}">
        <p14:creationId xmlns:p14="http://schemas.microsoft.com/office/powerpoint/2010/main" val="40633367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29FD4-179F-F93A-B56B-F2A455D38A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135F44A-C68A-8EA1-FB50-84DD671719C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8F26DDD-BB1C-84AA-1929-D1B734B4FFFA}"/>
              </a:ext>
            </a:extLst>
          </p:cNvPr>
          <p:cNvSpPr>
            <a:spLocks noGrp="1"/>
          </p:cNvSpPr>
          <p:nvPr>
            <p:ph type="body" idx="1"/>
          </p:nvPr>
        </p:nvSpPr>
        <p:spPr/>
        <p:txBody>
          <a:bodyPr/>
          <a:lstStyle/>
          <a:p>
            <a:endParaRPr lang="nl-NL" b="1" dirty="0"/>
          </a:p>
        </p:txBody>
      </p:sp>
      <p:sp>
        <p:nvSpPr>
          <p:cNvPr id="4" name="Tijdelijke aanduiding voor dianummer 3">
            <a:extLst>
              <a:ext uri="{FF2B5EF4-FFF2-40B4-BE49-F238E27FC236}">
                <a16:creationId xmlns:a16="http://schemas.microsoft.com/office/drawing/2014/main" id="{924319E2-23DA-3C62-66D5-4F4F6B02744A}"/>
              </a:ext>
            </a:extLst>
          </p:cNvPr>
          <p:cNvSpPr>
            <a:spLocks noGrp="1"/>
          </p:cNvSpPr>
          <p:nvPr>
            <p:ph type="sldNum" sz="quarter" idx="5"/>
          </p:nvPr>
        </p:nvSpPr>
        <p:spPr/>
        <p:txBody>
          <a:bodyPr/>
          <a:lstStyle/>
          <a:p>
            <a:fld id="{E469B7E0-3D22-E040-B3BC-3DE1DDF1B5B8}" type="slidenum">
              <a:rPr lang="nl-NL" smtClean="0"/>
              <a:t>52</a:t>
            </a:fld>
            <a:endParaRPr lang="nl-NL"/>
          </a:p>
        </p:txBody>
      </p:sp>
    </p:spTree>
    <p:extLst>
      <p:ext uri="{BB962C8B-B14F-4D97-AF65-F5344CB8AC3E}">
        <p14:creationId xmlns:p14="http://schemas.microsoft.com/office/powerpoint/2010/main" val="42655677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72C0A-7958-7C2E-495F-F21128D0CEB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72E6E7F-7F0B-88B4-CBA5-63A8440D0D7D}"/>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4F91470-FC0D-3432-E304-203A9A2F646A}"/>
              </a:ext>
            </a:extLst>
          </p:cNvPr>
          <p:cNvSpPr>
            <a:spLocks noGrp="1"/>
          </p:cNvSpPr>
          <p:nvPr>
            <p:ph type="body" idx="1"/>
          </p:nvPr>
        </p:nvSpPr>
        <p:spPr/>
        <p:txBody>
          <a:bodyPr/>
          <a:lstStyle/>
          <a:p>
            <a:r>
              <a:rPr lang="nl-NL" sz="1200" b="1" kern="1200" dirty="0">
                <a:solidFill>
                  <a:schemeClr val="tx1"/>
                </a:solidFill>
                <a:effectLst/>
                <a:latin typeface="+mn-lt"/>
                <a:ea typeface="+mn-ea"/>
                <a:cs typeface="+mn-cs"/>
              </a:rPr>
              <a:t>Opdracht 3</a:t>
            </a:r>
            <a:endParaRPr lang="nl-NL" sz="1200" kern="1200" dirty="0">
              <a:solidFill>
                <a:schemeClr val="tx1"/>
              </a:solidFill>
              <a:effectLst/>
              <a:latin typeface="+mn-lt"/>
              <a:ea typeface="+mn-ea"/>
              <a:cs typeface="+mn-cs"/>
            </a:endParaRPr>
          </a:p>
          <a:p>
            <a:r>
              <a:rPr lang="nl-NL" sz="1200" b="1" kern="1200" dirty="0">
                <a:solidFill>
                  <a:schemeClr val="tx1"/>
                </a:solidFill>
                <a:effectLst/>
                <a:latin typeface="+mn-lt"/>
                <a:ea typeface="+mn-ea"/>
                <a:cs typeface="+mn-cs"/>
              </a:rPr>
              <a:t>a </a:t>
            </a:r>
            <a:r>
              <a:rPr lang="nl-NL" sz="1200" kern="1200" dirty="0">
                <a:solidFill>
                  <a:schemeClr val="tx1"/>
                </a:solidFill>
                <a:effectLst/>
                <a:latin typeface="+mn-lt"/>
                <a:ea typeface="+mn-ea"/>
                <a:cs typeface="+mn-cs"/>
              </a:rPr>
              <a:t>Lees tekst 2 ‘Verhalen bedenken maakt weerbaar tegen complottheorieën’. Onderstreep tijdens het lezen waarom het bedenken van verhalen weerbaar maakt tegen complottheorieën.</a:t>
            </a:r>
          </a:p>
          <a:p>
            <a:r>
              <a:rPr lang="nl-NL" sz="1200" b="1" kern="1200" dirty="0">
                <a:solidFill>
                  <a:schemeClr val="tx1"/>
                </a:solidFill>
                <a:effectLst/>
                <a:latin typeface="+mn-lt"/>
                <a:ea typeface="+mn-ea"/>
                <a:cs typeface="+mn-cs"/>
              </a:rPr>
              <a:t>b</a:t>
            </a:r>
            <a:r>
              <a:rPr lang="nl-NL" sz="1200" kern="1200" dirty="0">
                <a:solidFill>
                  <a:schemeClr val="tx1"/>
                </a:solidFill>
                <a:effectLst/>
                <a:latin typeface="+mn-lt"/>
                <a:ea typeface="+mn-ea"/>
                <a:cs typeface="+mn-cs"/>
              </a:rPr>
              <a:t> Bereid je voor op een klassendiscussie waarin deze vraag centraal staat:</a:t>
            </a:r>
          </a:p>
          <a:p>
            <a:endParaRPr lang="nl-NL" sz="1200" kern="1200" dirty="0">
              <a:solidFill>
                <a:schemeClr val="tx1"/>
              </a:solidFill>
              <a:effectLst/>
              <a:latin typeface="+mn-lt"/>
              <a:ea typeface="+mn-ea"/>
              <a:cs typeface="+mn-cs"/>
            </a:endParaRPr>
          </a:p>
          <a:p>
            <a:r>
              <a:rPr lang="nl-NL" sz="1200" i="1" kern="1200" dirty="0">
                <a:solidFill>
                  <a:schemeClr val="tx1"/>
                </a:solidFill>
                <a:effectLst/>
                <a:latin typeface="+mn-lt"/>
                <a:ea typeface="+mn-ea"/>
                <a:cs typeface="+mn-cs"/>
              </a:rPr>
              <a:t>Moet er op middelbare scholen meer aandacht zijn voor weerbaarheid tegen complottheorieën?</a:t>
            </a:r>
            <a:endParaRPr lang="nl-NL" sz="1200" kern="1200" dirty="0">
              <a:solidFill>
                <a:schemeClr val="tx1"/>
              </a:solidFill>
              <a:effectLst/>
              <a:latin typeface="+mn-lt"/>
              <a:ea typeface="+mn-ea"/>
              <a:cs typeface="+mn-cs"/>
            </a:endParaRPr>
          </a:p>
          <a:p>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Je bedenkt meerdere antwoorden op deze vraag. Bedenk waarom die aandacht wel en niet goed zou zijn.</a:t>
            </a:r>
          </a:p>
          <a:p>
            <a:endParaRPr lang="nl-NL" sz="1200" kern="1200" dirty="0">
              <a:solidFill>
                <a:schemeClr val="tx1"/>
              </a:solidFill>
              <a:effectLst/>
              <a:latin typeface="+mn-lt"/>
              <a:ea typeface="+mn-ea"/>
              <a:cs typeface="+mn-cs"/>
            </a:endParaRPr>
          </a:p>
          <a:p>
            <a:r>
              <a:rPr lang="nl-NL" sz="1200" b="1" kern="1200" dirty="0">
                <a:solidFill>
                  <a:schemeClr val="tx1"/>
                </a:solidFill>
                <a:effectLst/>
                <a:latin typeface="+mn-lt"/>
                <a:ea typeface="+mn-ea"/>
                <a:cs typeface="+mn-cs"/>
              </a:rPr>
              <a:t>c </a:t>
            </a:r>
            <a:r>
              <a:rPr lang="nl-NL" sz="1200" kern="1200" dirty="0">
                <a:solidFill>
                  <a:schemeClr val="tx1"/>
                </a:solidFill>
                <a:effectLst/>
                <a:latin typeface="+mn-lt"/>
                <a:ea typeface="+mn-ea"/>
                <a:cs typeface="+mn-cs"/>
              </a:rPr>
              <a:t>Voer de klassendiscussie.</a:t>
            </a:r>
          </a:p>
          <a:p>
            <a:endParaRPr lang="nl-NL" sz="1200" kern="1200" dirty="0">
              <a:solidFill>
                <a:schemeClr val="tx1"/>
              </a:solidFill>
              <a:effectLst/>
              <a:latin typeface="+mn-lt"/>
              <a:ea typeface="+mn-ea"/>
              <a:cs typeface="+mn-cs"/>
            </a:endParaRPr>
          </a:p>
        </p:txBody>
      </p:sp>
      <p:sp>
        <p:nvSpPr>
          <p:cNvPr id="4" name="Tijdelijke aanduiding voor dianummer 3">
            <a:extLst>
              <a:ext uri="{FF2B5EF4-FFF2-40B4-BE49-F238E27FC236}">
                <a16:creationId xmlns:a16="http://schemas.microsoft.com/office/drawing/2014/main" id="{00C46648-167F-8C92-DBA2-6116D668CADD}"/>
              </a:ext>
            </a:extLst>
          </p:cNvPr>
          <p:cNvSpPr>
            <a:spLocks noGrp="1"/>
          </p:cNvSpPr>
          <p:nvPr>
            <p:ph type="sldNum" sz="quarter" idx="5"/>
          </p:nvPr>
        </p:nvSpPr>
        <p:spPr/>
        <p:txBody>
          <a:bodyPr/>
          <a:lstStyle/>
          <a:p>
            <a:fld id="{E469B7E0-3D22-E040-B3BC-3DE1DDF1B5B8}" type="slidenum">
              <a:rPr lang="nl-NL" smtClean="0"/>
              <a:t>53</a:t>
            </a:fld>
            <a:endParaRPr lang="nl-NL"/>
          </a:p>
        </p:txBody>
      </p:sp>
    </p:spTree>
    <p:extLst>
      <p:ext uri="{BB962C8B-B14F-4D97-AF65-F5344CB8AC3E}">
        <p14:creationId xmlns:p14="http://schemas.microsoft.com/office/powerpoint/2010/main" val="13109914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AACE4-6102-F1BE-5511-B14195AE03C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7C301E0-338C-7636-346D-4182E7A65C7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7DF7CEAC-FB25-836A-0FC9-57CA0EA13393}"/>
              </a:ext>
            </a:extLst>
          </p:cNvPr>
          <p:cNvSpPr>
            <a:spLocks noGrp="1"/>
          </p:cNvSpPr>
          <p:nvPr>
            <p:ph type="body" idx="1"/>
          </p:nvPr>
        </p:nvSpPr>
        <p:spPr/>
        <p:txBody>
          <a:bodyPr/>
          <a:lstStyle/>
          <a:p>
            <a:r>
              <a:rPr lang="nl-NL" b="1" dirty="0"/>
              <a:t>Bron </a:t>
            </a:r>
            <a:r>
              <a:rPr lang="nl-NL" b="0" dirty="0"/>
              <a:t>‘</a:t>
            </a:r>
            <a:r>
              <a:rPr lang="nl-NL" sz="1200" kern="1200" dirty="0">
                <a:solidFill>
                  <a:schemeClr val="tx1"/>
                </a:solidFill>
                <a:effectLst/>
                <a:latin typeface="+mn-lt"/>
                <a:ea typeface="+mn-ea"/>
                <a:cs typeface="+mn-cs"/>
                <a:hlinkClick r:id="rId3"/>
              </a:rPr>
              <a:t>Verhalen bedenken maakt weerbaar tegen complottheorieën | Achtergrondverhalen | Letteren Lounge | Rijksuniversiteit Groningen</a:t>
            </a:r>
            <a:endParaRPr lang="nl-NL" sz="1200" kern="1200" dirty="0">
              <a:solidFill>
                <a:schemeClr val="tx1"/>
              </a:solidFill>
              <a:effectLst/>
              <a:latin typeface="+mn-lt"/>
              <a:ea typeface="+mn-ea"/>
              <a:cs typeface="+mn-cs"/>
            </a:endParaRPr>
          </a:p>
          <a:p>
            <a:endParaRPr lang="nl-NL" sz="1200" b="0" kern="1200" dirty="0">
              <a:solidFill>
                <a:schemeClr val="tx1"/>
              </a:solidFill>
              <a:effectLst/>
              <a:latin typeface="+mn-lt"/>
              <a:ea typeface="+mn-ea"/>
              <a:cs typeface="+mn-cs"/>
            </a:endParaRPr>
          </a:p>
          <a:p>
            <a:endParaRPr lang="nl-NL" b="0" dirty="0"/>
          </a:p>
        </p:txBody>
      </p:sp>
      <p:sp>
        <p:nvSpPr>
          <p:cNvPr id="4" name="Tijdelijke aanduiding voor dianummer 3">
            <a:extLst>
              <a:ext uri="{FF2B5EF4-FFF2-40B4-BE49-F238E27FC236}">
                <a16:creationId xmlns:a16="http://schemas.microsoft.com/office/drawing/2014/main" id="{F364F278-49E0-9D31-37F1-E5C4D22DD13A}"/>
              </a:ext>
            </a:extLst>
          </p:cNvPr>
          <p:cNvSpPr>
            <a:spLocks noGrp="1"/>
          </p:cNvSpPr>
          <p:nvPr>
            <p:ph type="sldNum" sz="quarter" idx="5"/>
          </p:nvPr>
        </p:nvSpPr>
        <p:spPr/>
        <p:txBody>
          <a:bodyPr/>
          <a:lstStyle/>
          <a:p>
            <a:fld id="{E469B7E0-3D22-E040-B3BC-3DE1DDF1B5B8}" type="slidenum">
              <a:rPr lang="nl-NL" smtClean="0"/>
              <a:t>54</a:t>
            </a:fld>
            <a:endParaRPr lang="nl-NL"/>
          </a:p>
        </p:txBody>
      </p:sp>
    </p:spTree>
    <p:extLst>
      <p:ext uri="{BB962C8B-B14F-4D97-AF65-F5344CB8AC3E}">
        <p14:creationId xmlns:p14="http://schemas.microsoft.com/office/powerpoint/2010/main" val="3996596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183B5-CFD8-5F4D-35BA-AEDDB9AB51E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F62BC81-91A2-1E61-2CCC-E79F73E9FD9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35876FF-011D-578C-BA70-1309451A6B8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Stichting School &amp; Veiligheid en De Anne Frank Stichting hebben gezamenlijk een brochure gemaakt voor leraren voortgezet onderwijs en middelbaar beroepsonderwijs met praktische tips en suggesties rond het thema </a:t>
            </a:r>
            <a:r>
              <a:rPr lang="nl-NL" sz="1200" b="0" i="0" kern="1200" dirty="0" err="1">
                <a:solidFill>
                  <a:schemeClr val="tx1"/>
                </a:solidFill>
                <a:effectLst/>
                <a:latin typeface="+mn-lt"/>
                <a:ea typeface="+mn-ea"/>
                <a:cs typeface="+mn-cs"/>
              </a:rPr>
              <a:t>complotdenken</a:t>
            </a:r>
            <a:r>
              <a:rPr lang="nl-NL" sz="1200" b="0" i="0" kern="1200" dirty="0">
                <a:solidFill>
                  <a:schemeClr val="tx1"/>
                </a:solidFill>
                <a:effectLst/>
                <a:latin typeface="+mn-lt"/>
                <a:ea typeface="+mn-ea"/>
                <a:cs typeface="+mn-cs"/>
              </a:rPr>
              <a:t>. </a:t>
            </a:r>
            <a:r>
              <a:rPr lang="nl-NL" sz="1200" kern="1200" dirty="0">
                <a:solidFill>
                  <a:schemeClr val="tx1"/>
                </a:solidFill>
                <a:effectLst/>
                <a:latin typeface="+mn-lt"/>
                <a:ea typeface="+mn-ea"/>
                <a:cs typeface="+mn-cs"/>
              </a:rPr>
              <a:t>Er staan handige tips in om </a:t>
            </a:r>
            <a:r>
              <a:rPr lang="nl-NL" sz="1200" kern="1200" dirty="0" err="1">
                <a:solidFill>
                  <a:schemeClr val="tx1"/>
                </a:solidFill>
                <a:effectLst/>
                <a:latin typeface="+mn-lt"/>
                <a:ea typeface="+mn-ea"/>
                <a:cs typeface="+mn-cs"/>
              </a:rPr>
              <a:t>om</a:t>
            </a:r>
            <a:r>
              <a:rPr lang="nl-NL" sz="1200" kern="1200" dirty="0">
                <a:solidFill>
                  <a:schemeClr val="tx1"/>
                </a:solidFill>
                <a:effectLst/>
                <a:latin typeface="+mn-lt"/>
                <a:ea typeface="+mn-ea"/>
                <a:cs typeface="+mn-cs"/>
              </a:rPr>
              <a:t> te gaan met complotten in de klas en enkele werkvormen.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https://www.schoolenveiligheid.nl/product/omgaan-met-complotten-in-de-klas/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p:txBody>
      </p:sp>
      <p:sp>
        <p:nvSpPr>
          <p:cNvPr id="4" name="Tijdelijke aanduiding voor dianummer 3">
            <a:extLst>
              <a:ext uri="{FF2B5EF4-FFF2-40B4-BE49-F238E27FC236}">
                <a16:creationId xmlns:a16="http://schemas.microsoft.com/office/drawing/2014/main" id="{7D7B4791-322A-5708-AF8D-F079FA91B3DF}"/>
              </a:ext>
            </a:extLst>
          </p:cNvPr>
          <p:cNvSpPr>
            <a:spLocks noGrp="1"/>
          </p:cNvSpPr>
          <p:nvPr>
            <p:ph type="sldNum" sz="quarter" idx="5"/>
          </p:nvPr>
        </p:nvSpPr>
        <p:spPr/>
        <p:txBody>
          <a:bodyPr/>
          <a:lstStyle/>
          <a:p>
            <a:fld id="{E469B7E0-3D22-E040-B3BC-3DE1DDF1B5B8}" type="slidenum">
              <a:rPr lang="nl-NL" smtClean="0"/>
              <a:t>6</a:t>
            </a:fld>
            <a:endParaRPr lang="nl-NL"/>
          </a:p>
        </p:txBody>
      </p:sp>
    </p:spTree>
    <p:extLst>
      <p:ext uri="{BB962C8B-B14F-4D97-AF65-F5344CB8AC3E}">
        <p14:creationId xmlns:p14="http://schemas.microsoft.com/office/powerpoint/2010/main" val="2298251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22536-7017-E358-7414-73D76F77A55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9A05DBA-50AB-EB5F-3287-4F177117042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07584B2-5D97-191C-FF8A-16EA8C771061}"/>
              </a:ext>
            </a:extLst>
          </p:cNvPr>
          <p:cNvSpPr>
            <a:spLocks noGrp="1"/>
          </p:cNvSpPr>
          <p:nvPr>
            <p:ph type="body" idx="1"/>
          </p:nvPr>
        </p:nvSpPr>
        <p:spPr/>
        <p:txBody>
          <a:bodyPr/>
          <a:lstStyle/>
          <a:p>
            <a:r>
              <a:rPr lang="nl-NL" sz="1200" b="1" kern="1200" dirty="0">
                <a:solidFill>
                  <a:schemeClr val="tx1"/>
                </a:solidFill>
                <a:effectLst/>
                <a:latin typeface="+mn-lt"/>
                <a:ea typeface="+mn-ea"/>
                <a:cs typeface="+mn-cs"/>
              </a:rPr>
              <a:t>Opdracht 3</a:t>
            </a:r>
            <a:endParaRPr lang="nl-NL" sz="1200" kern="1200" dirty="0">
              <a:solidFill>
                <a:schemeClr val="tx1"/>
              </a:solidFill>
              <a:effectLst/>
              <a:latin typeface="+mn-lt"/>
              <a:ea typeface="+mn-ea"/>
              <a:cs typeface="+mn-cs"/>
            </a:endParaRPr>
          </a:p>
          <a:p>
            <a:r>
              <a:rPr lang="nl-NL" sz="1200" b="1" kern="1200" dirty="0">
                <a:solidFill>
                  <a:schemeClr val="tx1"/>
                </a:solidFill>
                <a:effectLst/>
                <a:latin typeface="+mn-lt"/>
                <a:ea typeface="+mn-ea"/>
                <a:cs typeface="+mn-cs"/>
              </a:rPr>
              <a:t>a</a:t>
            </a:r>
            <a:r>
              <a:rPr lang="nl-NL" sz="1200" kern="1200" dirty="0">
                <a:solidFill>
                  <a:schemeClr val="tx1"/>
                </a:solidFill>
                <a:effectLst/>
                <a:latin typeface="+mn-lt"/>
                <a:ea typeface="+mn-ea"/>
                <a:cs typeface="+mn-cs"/>
              </a:rPr>
              <a:t> Lees tekst 2 ‘Verhalen bedenken maakt weerbaar tegen complottheorieën’. Onderstreep tijdens het lezen waarom het bedenken van verhalen weerbaar maakt tegen complottheorieën.</a:t>
            </a:r>
          </a:p>
          <a:p>
            <a:r>
              <a:rPr lang="nl-NL" sz="1200" b="1" kern="1200" dirty="0">
                <a:solidFill>
                  <a:schemeClr val="tx1"/>
                </a:solidFill>
                <a:effectLst/>
                <a:latin typeface="+mn-lt"/>
                <a:ea typeface="+mn-ea"/>
                <a:cs typeface="+mn-cs"/>
              </a:rPr>
              <a:t>b</a:t>
            </a:r>
            <a:r>
              <a:rPr lang="nl-NL" sz="1200" kern="1200" dirty="0">
                <a:solidFill>
                  <a:schemeClr val="tx1"/>
                </a:solidFill>
                <a:effectLst/>
                <a:latin typeface="+mn-lt"/>
                <a:ea typeface="+mn-ea"/>
                <a:cs typeface="+mn-cs"/>
              </a:rPr>
              <a:t> Bereid je voor op een klassendiscussie waarin deze vraag centraal staat:</a:t>
            </a:r>
          </a:p>
          <a:p>
            <a:r>
              <a:rPr lang="nl-NL" sz="1200" kern="1200" dirty="0">
                <a:solidFill>
                  <a:schemeClr val="tx1"/>
                </a:solidFill>
                <a:effectLst/>
                <a:latin typeface="+mn-lt"/>
                <a:ea typeface="+mn-ea"/>
                <a:cs typeface="+mn-cs"/>
              </a:rPr>
              <a:t> </a:t>
            </a:r>
          </a:p>
          <a:p>
            <a:r>
              <a:rPr lang="nl-NL" sz="1200" i="1" kern="1200" dirty="0">
                <a:solidFill>
                  <a:schemeClr val="tx1"/>
                </a:solidFill>
                <a:effectLst/>
                <a:latin typeface="+mn-lt"/>
                <a:ea typeface="+mn-ea"/>
                <a:cs typeface="+mn-cs"/>
              </a:rPr>
              <a:t>Moet er op middelbare scholen meer aandacht zijn voor weerbaarheid tegen complottheorieën?</a:t>
            </a:r>
            <a:endParaRPr lang="nl-NL" sz="1200" kern="1200" dirty="0">
              <a:solidFill>
                <a:schemeClr val="tx1"/>
              </a:solidFill>
              <a:effectLst/>
              <a:latin typeface="+mn-lt"/>
              <a:ea typeface="+mn-ea"/>
              <a:cs typeface="+mn-cs"/>
            </a:endParaRPr>
          </a:p>
          <a:p>
            <a:r>
              <a:rPr lang="nl-NL" sz="1200" i="1" kern="1200" dirty="0">
                <a:solidFill>
                  <a:schemeClr val="tx1"/>
                </a:solidFill>
                <a:effectLst/>
                <a:latin typeface="+mn-lt"/>
                <a:ea typeface="+mn-ea"/>
                <a:cs typeface="+mn-cs"/>
              </a:rPr>
              <a:t> </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Je bedenkt meerdere antwoorden op deze vraag. Bedenk waarom die aandacht wel en niet goed zou zijn.</a:t>
            </a:r>
          </a:p>
          <a:p>
            <a:endParaRPr lang="nl-NL" sz="1200" kern="1200" dirty="0">
              <a:solidFill>
                <a:schemeClr val="tx1"/>
              </a:solidFill>
              <a:effectLst/>
              <a:latin typeface="+mn-lt"/>
              <a:ea typeface="+mn-ea"/>
              <a:cs typeface="+mn-cs"/>
            </a:endParaRPr>
          </a:p>
          <a:p>
            <a:r>
              <a:rPr lang="nl-NL" sz="1200" b="1" kern="1200" dirty="0">
                <a:solidFill>
                  <a:schemeClr val="tx1"/>
                </a:solidFill>
                <a:effectLst/>
                <a:latin typeface="+mn-lt"/>
                <a:ea typeface="+mn-ea"/>
                <a:cs typeface="+mn-cs"/>
              </a:rPr>
              <a:t>c</a:t>
            </a:r>
            <a:r>
              <a:rPr lang="nl-NL" sz="1200" kern="1200" dirty="0">
                <a:solidFill>
                  <a:schemeClr val="tx1"/>
                </a:solidFill>
                <a:effectLst/>
                <a:latin typeface="+mn-lt"/>
                <a:ea typeface="+mn-ea"/>
                <a:cs typeface="+mn-cs"/>
              </a:rPr>
              <a:t> Voer de klassendiscussie.</a:t>
            </a:r>
          </a:p>
          <a:p>
            <a:endParaRPr lang="nl-NL" sz="1200" kern="1200" dirty="0">
              <a:solidFill>
                <a:schemeClr val="tx1"/>
              </a:solidFill>
              <a:effectLst/>
              <a:latin typeface="+mn-lt"/>
              <a:ea typeface="+mn-ea"/>
              <a:cs typeface="+mn-cs"/>
            </a:endParaRPr>
          </a:p>
        </p:txBody>
      </p:sp>
      <p:sp>
        <p:nvSpPr>
          <p:cNvPr id="4" name="Tijdelijke aanduiding voor dianummer 3">
            <a:extLst>
              <a:ext uri="{FF2B5EF4-FFF2-40B4-BE49-F238E27FC236}">
                <a16:creationId xmlns:a16="http://schemas.microsoft.com/office/drawing/2014/main" id="{D6497291-F914-26E4-1CF2-F5DA2F2B804A}"/>
              </a:ext>
            </a:extLst>
          </p:cNvPr>
          <p:cNvSpPr>
            <a:spLocks noGrp="1"/>
          </p:cNvSpPr>
          <p:nvPr>
            <p:ph type="sldNum" sz="quarter" idx="5"/>
          </p:nvPr>
        </p:nvSpPr>
        <p:spPr/>
        <p:txBody>
          <a:bodyPr/>
          <a:lstStyle/>
          <a:p>
            <a:fld id="{E469B7E0-3D22-E040-B3BC-3DE1DDF1B5B8}" type="slidenum">
              <a:rPr lang="nl-NL" smtClean="0"/>
              <a:t>55</a:t>
            </a:fld>
            <a:endParaRPr lang="nl-NL"/>
          </a:p>
        </p:txBody>
      </p:sp>
    </p:spTree>
    <p:extLst>
      <p:ext uri="{BB962C8B-B14F-4D97-AF65-F5344CB8AC3E}">
        <p14:creationId xmlns:p14="http://schemas.microsoft.com/office/powerpoint/2010/main" val="22170653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4D6C0-FC53-37F0-9F11-0E1418D6630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CA31F24-86B6-F8D1-E735-5DC009206D3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122A62E-BAC4-BBDD-E8E2-A94F0273FCB7}"/>
              </a:ext>
            </a:extLst>
          </p:cNvPr>
          <p:cNvSpPr>
            <a:spLocks noGrp="1"/>
          </p:cNvSpPr>
          <p:nvPr>
            <p:ph type="body" idx="1"/>
          </p:nvPr>
        </p:nvSpPr>
        <p:spPr/>
        <p:txBody>
          <a:bodyPr/>
          <a:lstStyle/>
          <a:p>
            <a:endParaRPr lang="nl-NL" b="1" dirty="0"/>
          </a:p>
        </p:txBody>
      </p:sp>
      <p:sp>
        <p:nvSpPr>
          <p:cNvPr id="4" name="Tijdelijke aanduiding voor dianummer 3">
            <a:extLst>
              <a:ext uri="{FF2B5EF4-FFF2-40B4-BE49-F238E27FC236}">
                <a16:creationId xmlns:a16="http://schemas.microsoft.com/office/drawing/2014/main" id="{05FA2EFA-94D3-E65D-1C7F-A5E6101DD2B7}"/>
              </a:ext>
            </a:extLst>
          </p:cNvPr>
          <p:cNvSpPr>
            <a:spLocks noGrp="1"/>
          </p:cNvSpPr>
          <p:nvPr>
            <p:ph type="sldNum" sz="quarter" idx="5"/>
          </p:nvPr>
        </p:nvSpPr>
        <p:spPr/>
        <p:txBody>
          <a:bodyPr/>
          <a:lstStyle/>
          <a:p>
            <a:fld id="{E469B7E0-3D22-E040-B3BC-3DE1DDF1B5B8}" type="slidenum">
              <a:rPr lang="nl-NL" smtClean="0"/>
              <a:t>57</a:t>
            </a:fld>
            <a:endParaRPr lang="nl-NL"/>
          </a:p>
        </p:txBody>
      </p:sp>
    </p:spTree>
    <p:extLst>
      <p:ext uri="{BB962C8B-B14F-4D97-AF65-F5344CB8AC3E}">
        <p14:creationId xmlns:p14="http://schemas.microsoft.com/office/powerpoint/2010/main" val="19642265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3EFBF-D5C9-B265-C396-C37C2A47351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EF30E19-5F83-4585-AB5F-AEF67A5FC68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7AD8879C-A588-3597-3FE7-38EB5EC6FF60}"/>
              </a:ext>
            </a:extLst>
          </p:cNvPr>
          <p:cNvSpPr>
            <a:spLocks noGrp="1"/>
          </p:cNvSpPr>
          <p:nvPr>
            <p:ph type="body" idx="1"/>
          </p:nvPr>
        </p:nvSpPr>
        <p:spPr/>
        <p:txBody>
          <a:bodyPr/>
          <a:lstStyle/>
          <a:p>
            <a:r>
              <a:rPr lang="nl-NL" b="1" dirty="0"/>
              <a:t>Opdracht 1</a:t>
            </a:r>
          </a:p>
          <a:p>
            <a:r>
              <a:rPr lang="nl-NL" sz="1200" kern="1200" dirty="0">
                <a:solidFill>
                  <a:schemeClr val="tx1"/>
                </a:solidFill>
                <a:effectLst/>
                <a:latin typeface="+mn-lt"/>
                <a:ea typeface="+mn-ea"/>
                <a:cs typeface="+mn-cs"/>
              </a:rPr>
              <a:t>Voor deze opdracht werk je in je groepje.</a:t>
            </a:r>
          </a:p>
          <a:p>
            <a:r>
              <a:rPr lang="nl-NL" sz="1200" b="1" kern="1200" dirty="0">
                <a:solidFill>
                  <a:schemeClr val="tx1"/>
                </a:solidFill>
                <a:effectLst/>
                <a:latin typeface="+mn-lt"/>
                <a:ea typeface="+mn-ea"/>
                <a:cs typeface="+mn-cs"/>
              </a:rPr>
              <a:t>a </a:t>
            </a:r>
            <a:r>
              <a:rPr lang="nl-NL" sz="1200" kern="1200" dirty="0">
                <a:solidFill>
                  <a:schemeClr val="tx1"/>
                </a:solidFill>
                <a:effectLst/>
                <a:latin typeface="+mn-lt"/>
                <a:ea typeface="+mn-ea"/>
                <a:cs typeface="+mn-cs"/>
              </a:rPr>
              <a:t>Je krijgt de complottheorie van een ander groepje voor je. Je leest de complottheorie goed door.</a:t>
            </a:r>
          </a:p>
          <a:p>
            <a:r>
              <a:rPr lang="nl-NL" sz="1200" b="1" kern="1200" dirty="0">
                <a:solidFill>
                  <a:schemeClr val="tx1"/>
                </a:solidFill>
                <a:effectLst/>
                <a:latin typeface="+mn-lt"/>
                <a:ea typeface="+mn-ea"/>
                <a:cs typeface="+mn-cs"/>
              </a:rPr>
              <a:t>b</a:t>
            </a:r>
            <a:r>
              <a:rPr lang="nl-NL" sz="1200" kern="1200" dirty="0">
                <a:solidFill>
                  <a:schemeClr val="tx1"/>
                </a:solidFill>
                <a:effectLst/>
                <a:latin typeface="+mn-lt"/>
                <a:ea typeface="+mn-ea"/>
                <a:cs typeface="+mn-cs"/>
              </a:rPr>
              <a:t> Ontwerp een pagina zoals in </a:t>
            </a:r>
            <a:r>
              <a:rPr lang="nl-NL" sz="1200" i="1" kern="1200" dirty="0">
                <a:solidFill>
                  <a:schemeClr val="tx1"/>
                </a:solidFill>
                <a:effectLst/>
                <a:latin typeface="+mn-lt"/>
                <a:ea typeface="+mn-ea"/>
                <a:cs typeface="+mn-cs"/>
              </a:rPr>
              <a:t>Complot </a:t>
            </a:r>
            <a:r>
              <a:rPr lang="nl-NL" sz="1200" kern="1200" dirty="0">
                <a:solidFill>
                  <a:schemeClr val="tx1"/>
                </a:solidFill>
                <a:effectLst/>
                <a:latin typeface="+mn-lt"/>
                <a:ea typeface="+mn-ea"/>
                <a:cs typeface="+mn-cs"/>
              </a:rPr>
              <a:t>van Jan Paul Schutten. De pagina is bedoeld voor leerlingen van 12-15 jaar. Op de pagina beschrijf en weerleg je de complottheorie van je klasgenoten. De pagina ziet er als volgt uit:</a:t>
            </a:r>
          </a:p>
          <a:p>
            <a:pPr lvl="0"/>
            <a:r>
              <a:rPr lang="nl-NL" sz="1200" kern="1200" dirty="0">
                <a:solidFill>
                  <a:schemeClr val="tx1"/>
                </a:solidFill>
                <a:effectLst/>
                <a:latin typeface="+mn-lt"/>
                <a:ea typeface="+mn-ea"/>
                <a:cs typeface="+mn-cs"/>
              </a:rPr>
              <a:t>- Je verzint een pakkende titel voor de complottheorie.</a:t>
            </a:r>
          </a:p>
          <a:p>
            <a:pPr lvl="0"/>
            <a:r>
              <a:rPr lang="nl-NL" sz="1200" kern="1200" dirty="0">
                <a:solidFill>
                  <a:schemeClr val="tx1"/>
                </a:solidFill>
                <a:effectLst/>
                <a:latin typeface="+mn-lt"/>
                <a:ea typeface="+mn-ea"/>
                <a:cs typeface="+mn-cs"/>
              </a:rPr>
              <a:t>- Je maakt er zelf een tekening bij die kernachtig de complottheorie in beeld brengt.</a:t>
            </a:r>
          </a:p>
          <a:p>
            <a:pPr lvl="0"/>
            <a:r>
              <a:rPr lang="nl-NL" sz="1200" kern="1200" dirty="0">
                <a:solidFill>
                  <a:schemeClr val="tx1"/>
                </a:solidFill>
                <a:effectLst/>
                <a:latin typeface="+mn-lt"/>
                <a:ea typeface="+mn-ea"/>
                <a:cs typeface="+mn-cs"/>
              </a:rPr>
              <a:t>- Bij </a:t>
            </a:r>
            <a:r>
              <a:rPr lang="nl-NL" sz="1200" i="1" kern="1200" dirty="0">
                <a:solidFill>
                  <a:schemeClr val="tx1"/>
                </a:solidFill>
                <a:effectLst/>
                <a:latin typeface="+mn-lt"/>
                <a:ea typeface="+mn-ea"/>
                <a:cs typeface="+mn-cs"/>
              </a:rPr>
              <a:t>De bewering</a:t>
            </a:r>
            <a:r>
              <a:rPr lang="nl-NL" sz="1200" kern="1200" dirty="0">
                <a:solidFill>
                  <a:schemeClr val="tx1"/>
                </a:solidFill>
                <a:effectLst/>
                <a:latin typeface="+mn-lt"/>
                <a:ea typeface="+mn-ea"/>
                <a:cs typeface="+mn-cs"/>
              </a:rPr>
              <a:t> vat je de tekst samen die je docent uitgedeeld heeft.</a:t>
            </a:r>
          </a:p>
          <a:p>
            <a:pPr lvl="0"/>
            <a:r>
              <a:rPr lang="nl-NL" sz="1200" kern="1200" dirty="0">
                <a:solidFill>
                  <a:schemeClr val="tx1"/>
                </a:solidFill>
                <a:effectLst/>
                <a:latin typeface="+mn-lt"/>
                <a:ea typeface="+mn-ea"/>
                <a:cs typeface="+mn-cs"/>
              </a:rPr>
              <a:t>- Bij </a:t>
            </a:r>
            <a:r>
              <a:rPr lang="nl-NL" sz="1200" i="1" kern="1200" dirty="0">
                <a:solidFill>
                  <a:schemeClr val="tx1"/>
                </a:solidFill>
                <a:effectLst/>
                <a:latin typeface="+mn-lt"/>
                <a:ea typeface="+mn-ea"/>
                <a:cs typeface="+mn-cs"/>
              </a:rPr>
              <a:t>De feiten</a:t>
            </a:r>
            <a:r>
              <a:rPr lang="nl-NL" sz="1200" kern="1200" dirty="0">
                <a:solidFill>
                  <a:schemeClr val="tx1"/>
                </a:solidFill>
                <a:effectLst/>
                <a:latin typeface="+mn-lt"/>
                <a:ea typeface="+mn-ea"/>
                <a:cs typeface="+mn-cs"/>
              </a:rPr>
              <a:t> probeer je de informatie uit </a:t>
            </a:r>
            <a:r>
              <a:rPr lang="nl-NL" sz="1200" i="1" kern="1200" dirty="0">
                <a:solidFill>
                  <a:schemeClr val="tx1"/>
                </a:solidFill>
                <a:effectLst/>
                <a:latin typeface="+mn-lt"/>
                <a:ea typeface="+mn-ea"/>
                <a:cs typeface="+mn-cs"/>
              </a:rPr>
              <a:t>De bewering</a:t>
            </a:r>
            <a:r>
              <a:rPr lang="nl-NL" sz="1200" kern="1200" dirty="0">
                <a:solidFill>
                  <a:schemeClr val="tx1"/>
                </a:solidFill>
                <a:effectLst/>
                <a:latin typeface="+mn-lt"/>
                <a:ea typeface="+mn-ea"/>
                <a:cs typeface="+mn-cs"/>
              </a:rPr>
              <a:t> onderuit te halen. Welke logischere verklaringen kun je bedenken? Welke bewijzen zijn er tegen de theorie?</a:t>
            </a:r>
          </a:p>
          <a:p>
            <a:r>
              <a:rPr lang="nl-NL" sz="1200" kern="1200" dirty="0">
                <a:solidFill>
                  <a:schemeClr val="tx1"/>
                </a:solidFill>
                <a:effectLst/>
                <a:latin typeface="+mn-lt"/>
                <a:ea typeface="+mn-ea"/>
                <a:cs typeface="+mn-cs"/>
              </a:rPr>
              <a:t>  Tips:</a:t>
            </a:r>
          </a:p>
          <a:p>
            <a:r>
              <a:rPr lang="nl-NL" sz="1200" kern="1200" dirty="0">
                <a:solidFill>
                  <a:schemeClr val="tx1"/>
                </a:solidFill>
                <a:effectLst/>
                <a:latin typeface="+mn-lt"/>
                <a:ea typeface="+mn-ea"/>
                <a:cs typeface="+mn-cs"/>
              </a:rPr>
              <a:t>  - Gebruik hier alles wat je geleerd hebt over complottheorieën.</a:t>
            </a:r>
          </a:p>
          <a:p>
            <a:r>
              <a:rPr lang="nl-NL" sz="1200" kern="1200" dirty="0">
                <a:solidFill>
                  <a:schemeClr val="tx1"/>
                </a:solidFill>
                <a:effectLst/>
                <a:latin typeface="+mn-lt"/>
                <a:ea typeface="+mn-ea"/>
                <a:cs typeface="+mn-cs"/>
              </a:rPr>
              <a:t>  - Je mag hier heel veel verzinnen, maar zorg wel voor een logische redenering zonder drogredenen en valse argumenten.</a:t>
            </a:r>
          </a:p>
          <a:p>
            <a:pPr marL="0" lvl="0" indent="0">
              <a:buFontTx/>
              <a:buNone/>
            </a:pPr>
            <a:r>
              <a:rPr lang="nl-NL" sz="1200" kern="1200" dirty="0">
                <a:solidFill>
                  <a:schemeClr val="tx1"/>
                </a:solidFill>
                <a:effectLst/>
                <a:latin typeface="+mn-lt"/>
                <a:ea typeface="+mn-ea"/>
                <a:cs typeface="+mn-cs"/>
              </a:rPr>
              <a:t>- Bij </a:t>
            </a:r>
            <a:r>
              <a:rPr lang="nl-NL" sz="1200" i="1" kern="1200" dirty="0">
                <a:solidFill>
                  <a:schemeClr val="tx1"/>
                </a:solidFill>
                <a:effectLst/>
                <a:latin typeface="+mn-lt"/>
                <a:ea typeface="+mn-ea"/>
                <a:cs typeface="+mn-cs"/>
              </a:rPr>
              <a:t>De conclusie</a:t>
            </a:r>
            <a:r>
              <a:rPr lang="nl-NL" sz="1200" kern="1200" dirty="0">
                <a:solidFill>
                  <a:schemeClr val="tx1"/>
                </a:solidFill>
                <a:effectLst/>
                <a:latin typeface="+mn-lt"/>
                <a:ea typeface="+mn-ea"/>
                <a:cs typeface="+mn-cs"/>
              </a:rPr>
              <a:t> noteer je een samenvatting van </a:t>
            </a:r>
            <a:r>
              <a:rPr lang="nl-NL" sz="1200" i="1" kern="1200" dirty="0">
                <a:solidFill>
                  <a:schemeClr val="tx1"/>
                </a:solidFill>
                <a:effectLst/>
                <a:latin typeface="+mn-lt"/>
                <a:ea typeface="+mn-ea"/>
                <a:cs typeface="+mn-cs"/>
              </a:rPr>
              <a:t>De feiten</a:t>
            </a:r>
            <a:r>
              <a:rPr lang="nl-NL" sz="1200" kern="1200" dirty="0">
                <a:solidFill>
                  <a:schemeClr val="tx1"/>
                </a:solidFill>
                <a:effectLst/>
                <a:latin typeface="+mn-lt"/>
                <a:ea typeface="+mn-ea"/>
                <a:cs typeface="+mn-cs"/>
              </a:rPr>
              <a:t>. Je laat kernachtig zien waarom deze complottheorie niet klopt.</a:t>
            </a:r>
          </a:p>
          <a:p>
            <a:pPr marL="0" lvl="0" indent="0">
              <a:buFontTx/>
              <a:buNone/>
            </a:pPr>
            <a:r>
              <a:rPr lang="nl-NL" sz="1200" kern="1200" dirty="0">
                <a:solidFill>
                  <a:schemeClr val="tx1"/>
                </a:solidFill>
                <a:effectLst/>
                <a:latin typeface="+mn-lt"/>
                <a:ea typeface="+mn-ea"/>
                <a:cs typeface="+mn-cs"/>
              </a:rPr>
              <a:t>- Klaar? Controleer je taalgebruik en inhoud. Is alles logisch en correct opgeschreven?</a:t>
            </a:r>
          </a:p>
          <a:p>
            <a:pPr lvl="0"/>
            <a:endParaRPr lang="nl-NL" sz="1200" kern="1200" dirty="0">
              <a:solidFill>
                <a:schemeClr val="tx1"/>
              </a:solidFill>
              <a:effectLst/>
              <a:latin typeface="+mn-lt"/>
              <a:ea typeface="+mn-ea"/>
              <a:cs typeface="+mn-cs"/>
            </a:endParaRPr>
          </a:p>
          <a:p>
            <a:endParaRPr lang="nl-NL" sz="1200" kern="1200" dirty="0">
              <a:solidFill>
                <a:schemeClr val="tx1"/>
              </a:solidFill>
              <a:effectLst/>
              <a:latin typeface="+mn-lt"/>
              <a:ea typeface="+mn-ea"/>
              <a:cs typeface="+mn-cs"/>
            </a:endParaRPr>
          </a:p>
          <a:p>
            <a:endParaRPr lang="nl-N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endParaRPr lang="nl-NL" dirty="0"/>
          </a:p>
        </p:txBody>
      </p:sp>
      <p:sp>
        <p:nvSpPr>
          <p:cNvPr id="4" name="Tijdelijke aanduiding voor dianummer 3">
            <a:extLst>
              <a:ext uri="{FF2B5EF4-FFF2-40B4-BE49-F238E27FC236}">
                <a16:creationId xmlns:a16="http://schemas.microsoft.com/office/drawing/2014/main" id="{14B5577E-99E3-C850-4874-FF72E066F49B}"/>
              </a:ext>
            </a:extLst>
          </p:cNvPr>
          <p:cNvSpPr>
            <a:spLocks noGrp="1"/>
          </p:cNvSpPr>
          <p:nvPr>
            <p:ph type="sldNum" sz="quarter" idx="5"/>
          </p:nvPr>
        </p:nvSpPr>
        <p:spPr/>
        <p:txBody>
          <a:bodyPr/>
          <a:lstStyle/>
          <a:p>
            <a:fld id="{E469B7E0-3D22-E040-B3BC-3DE1DDF1B5B8}" type="slidenum">
              <a:rPr lang="nl-NL" smtClean="0"/>
              <a:t>58</a:t>
            </a:fld>
            <a:endParaRPr lang="nl-NL"/>
          </a:p>
        </p:txBody>
      </p:sp>
    </p:spTree>
    <p:extLst>
      <p:ext uri="{BB962C8B-B14F-4D97-AF65-F5344CB8AC3E}">
        <p14:creationId xmlns:p14="http://schemas.microsoft.com/office/powerpoint/2010/main" val="7341138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B2F35-FAF3-12FF-DEBB-D21222B4E46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CC4FE32-16AF-0BC8-9AE6-0E65E0905CA2}"/>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C54E38D2-C9AE-37D0-17AA-3987077C3D1C}"/>
              </a:ext>
            </a:extLst>
          </p:cNvPr>
          <p:cNvSpPr>
            <a:spLocks noGrp="1"/>
          </p:cNvSpPr>
          <p:nvPr>
            <p:ph type="body" idx="1"/>
          </p:nvPr>
        </p:nvSpPr>
        <p:spPr/>
        <p:txBody>
          <a:bodyPr/>
          <a:lstStyle/>
          <a:p>
            <a:r>
              <a:rPr lang="nl-NL" b="1" dirty="0"/>
              <a:t>Opdracht 1</a:t>
            </a:r>
          </a:p>
          <a:p>
            <a:r>
              <a:rPr lang="nl-NL" sz="1200" kern="1200" dirty="0">
                <a:solidFill>
                  <a:schemeClr val="tx1"/>
                </a:solidFill>
                <a:effectLst/>
                <a:latin typeface="+mn-lt"/>
                <a:ea typeface="+mn-ea"/>
                <a:cs typeface="+mn-cs"/>
              </a:rPr>
              <a:t>Voor deze opdracht werk je in je groepje.</a:t>
            </a:r>
          </a:p>
          <a:p>
            <a:r>
              <a:rPr lang="nl-NL" sz="1200" b="1" kern="1200" dirty="0">
                <a:solidFill>
                  <a:schemeClr val="tx1"/>
                </a:solidFill>
                <a:effectLst/>
                <a:latin typeface="+mn-lt"/>
                <a:ea typeface="+mn-ea"/>
                <a:cs typeface="+mn-cs"/>
              </a:rPr>
              <a:t>a</a:t>
            </a:r>
            <a:r>
              <a:rPr lang="nl-NL" sz="1200" kern="1200" dirty="0">
                <a:solidFill>
                  <a:schemeClr val="tx1"/>
                </a:solidFill>
                <a:effectLst/>
                <a:latin typeface="+mn-lt"/>
                <a:ea typeface="+mn-ea"/>
                <a:cs typeface="+mn-cs"/>
              </a:rPr>
              <a:t> Je krijgt de complottheorie van een ander groepje voor je. Je leest de complottheorie goed door.</a:t>
            </a:r>
          </a:p>
          <a:p>
            <a:r>
              <a:rPr lang="nl-NL" sz="1200" b="1" kern="1200" dirty="0">
                <a:solidFill>
                  <a:schemeClr val="tx1"/>
                </a:solidFill>
                <a:effectLst/>
                <a:latin typeface="+mn-lt"/>
                <a:ea typeface="+mn-ea"/>
                <a:cs typeface="+mn-cs"/>
              </a:rPr>
              <a:t>b</a:t>
            </a:r>
            <a:r>
              <a:rPr lang="nl-NL" sz="1200" kern="1200" dirty="0">
                <a:solidFill>
                  <a:schemeClr val="tx1"/>
                </a:solidFill>
                <a:effectLst/>
                <a:latin typeface="+mn-lt"/>
                <a:ea typeface="+mn-ea"/>
                <a:cs typeface="+mn-cs"/>
              </a:rPr>
              <a:t> Ontwerp een pagina zoals in </a:t>
            </a:r>
            <a:r>
              <a:rPr lang="nl-NL" sz="1200" i="1" kern="1200" dirty="0">
                <a:solidFill>
                  <a:schemeClr val="tx1"/>
                </a:solidFill>
                <a:effectLst/>
                <a:latin typeface="+mn-lt"/>
                <a:ea typeface="+mn-ea"/>
                <a:cs typeface="+mn-cs"/>
              </a:rPr>
              <a:t>Complot </a:t>
            </a:r>
            <a:r>
              <a:rPr lang="nl-NL" sz="1200" kern="1200" dirty="0">
                <a:solidFill>
                  <a:schemeClr val="tx1"/>
                </a:solidFill>
                <a:effectLst/>
                <a:latin typeface="+mn-lt"/>
                <a:ea typeface="+mn-ea"/>
                <a:cs typeface="+mn-cs"/>
              </a:rPr>
              <a:t>van Jan Paul Schutten. De pagina is bedoeld voor leerlingen van 12-15 jaar. Op de pagina beschrijf en weerleg je de complottheorie van je klasgenoten. De pagina ziet er als volgt uit:</a:t>
            </a:r>
          </a:p>
          <a:p>
            <a:pPr lvl="0"/>
            <a:r>
              <a:rPr lang="nl-NL" sz="1200" kern="1200" dirty="0">
                <a:solidFill>
                  <a:schemeClr val="tx1"/>
                </a:solidFill>
                <a:effectLst/>
                <a:latin typeface="+mn-lt"/>
                <a:ea typeface="+mn-ea"/>
                <a:cs typeface="+mn-cs"/>
              </a:rPr>
              <a:t>- Je verzint een pakkende titel voor de complottheorie.</a:t>
            </a:r>
          </a:p>
          <a:p>
            <a:pPr lvl="0"/>
            <a:r>
              <a:rPr lang="nl-NL" sz="1200" kern="1200" dirty="0">
                <a:solidFill>
                  <a:schemeClr val="tx1"/>
                </a:solidFill>
                <a:effectLst/>
                <a:latin typeface="+mn-lt"/>
                <a:ea typeface="+mn-ea"/>
                <a:cs typeface="+mn-cs"/>
              </a:rPr>
              <a:t>- Je maakt er zelf een tekening bij die kernachtig de complottheorie in beeld brengt.</a:t>
            </a:r>
          </a:p>
          <a:p>
            <a:pPr lvl="0"/>
            <a:r>
              <a:rPr lang="nl-NL" sz="1200" kern="1200" dirty="0">
                <a:solidFill>
                  <a:schemeClr val="tx1"/>
                </a:solidFill>
                <a:effectLst/>
                <a:latin typeface="+mn-lt"/>
                <a:ea typeface="+mn-ea"/>
                <a:cs typeface="+mn-cs"/>
              </a:rPr>
              <a:t>- Bij </a:t>
            </a:r>
            <a:r>
              <a:rPr lang="nl-NL" sz="1200" i="1" kern="1200" dirty="0">
                <a:solidFill>
                  <a:schemeClr val="tx1"/>
                </a:solidFill>
                <a:effectLst/>
                <a:latin typeface="+mn-lt"/>
                <a:ea typeface="+mn-ea"/>
                <a:cs typeface="+mn-cs"/>
              </a:rPr>
              <a:t>De bewering</a:t>
            </a:r>
            <a:r>
              <a:rPr lang="nl-NL" sz="1200" kern="1200" dirty="0">
                <a:solidFill>
                  <a:schemeClr val="tx1"/>
                </a:solidFill>
                <a:effectLst/>
                <a:latin typeface="+mn-lt"/>
                <a:ea typeface="+mn-ea"/>
                <a:cs typeface="+mn-cs"/>
              </a:rPr>
              <a:t> vat je de tekst samen die je docent uitgedeeld heeft.</a:t>
            </a:r>
          </a:p>
          <a:p>
            <a:pPr marL="0" lvl="0" indent="0">
              <a:buFontTx/>
              <a:buNone/>
            </a:pPr>
            <a:r>
              <a:rPr lang="nl-NL" sz="1200" kern="1200" dirty="0">
                <a:solidFill>
                  <a:schemeClr val="tx1"/>
                </a:solidFill>
                <a:effectLst/>
                <a:latin typeface="+mn-lt"/>
                <a:ea typeface="+mn-ea"/>
                <a:cs typeface="+mn-cs"/>
              </a:rPr>
              <a:t>- Bij </a:t>
            </a:r>
            <a:r>
              <a:rPr lang="nl-NL" sz="1200" i="1" kern="1200" dirty="0">
                <a:solidFill>
                  <a:schemeClr val="tx1"/>
                </a:solidFill>
                <a:effectLst/>
                <a:latin typeface="+mn-lt"/>
                <a:ea typeface="+mn-ea"/>
                <a:cs typeface="+mn-cs"/>
              </a:rPr>
              <a:t>De feiten</a:t>
            </a:r>
            <a:r>
              <a:rPr lang="nl-NL" sz="1200" kern="1200" dirty="0">
                <a:solidFill>
                  <a:schemeClr val="tx1"/>
                </a:solidFill>
                <a:effectLst/>
                <a:latin typeface="+mn-lt"/>
                <a:ea typeface="+mn-ea"/>
                <a:cs typeface="+mn-cs"/>
              </a:rPr>
              <a:t> probeer je de informatie uit </a:t>
            </a:r>
            <a:r>
              <a:rPr lang="nl-NL" sz="1200" i="1" kern="1200" dirty="0">
                <a:solidFill>
                  <a:schemeClr val="tx1"/>
                </a:solidFill>
                <a:effectLst/>
                <a:latin typeface="+mn-lt"/>
                <a:ea typeface="+mn-ea"/>
                <a:cs typeface="+mn-cs"/>
              </a:rPr>
              <a:t>De bewering</a:t>
            </a:r>
            <a:r>
              <a:rPr lang="nl-NL" sz="1200" kern="1200" dirty="0">
                <a:solidFill>
                  <a:schemeClr val="tx1"/>
                </a:solidFill>
                <a:effectLst/>
                <a:latin typeface="+mn-lt"/>
                <a:ea typeface="+mn-ea"/>
                <a:cs typeface="+mn-cs"/>
              </a:rPr>
              <a:t> onderuit te halen. Welke logischere verklaringen kun je bedenken? Welke bewijzen zijn er tegen de theorie?</a:t>
            </a:r>
          </a:p>
          <a:p>
            <a:pPr marL="0" lvl="0" indent="0">
              <a:buFontTx/>
              <a:buNone/>
            </a:pPr>
            <a:r>
              <a:rPr lang="nl-NL" sz="1200" kern="1200" dirty="0">
                <a:solidFill>
                  <a:schemeClr val="tx1"/>
                </a:solidFill>
                <a:effectLst/>
                <a:latin typeface="+mn-lt"/>
                <a:ea typeface="+mn-ea"/>
                <a:cs typeface="+mn-cs"/>
              </a:rPr>
              <a:t>  Tips:</a:t>
            </a:r>
          </a:p>
          <a:p>
            <a:pPr marL="0" lvl="0" indent="0">
              <a:buFontTx/>
              <a:buNone/>
            </a:pPr>
            <a:r>
              <a:rPr lang="nl-NL" sz="1200" kern="1200" dirty="0">
                <a:solidFill>
                  <a:schemeClr val="tx1"/>
                </a:solidFill>
                <a:effectLst/>
                <a:latin typeface="+mn-lt"/>
                <a:ea typeface="+mn-ea"/>
                <a:cs typeface="+mn-cs"/>
              </a:rPr>
              <a:t>   - Gebruik hier alles wat je geleerd hebt over complottheorieën.</a:t>
            </a:r>
          </a:p>
          <a:p>
            <a:pPr marL="0" lvl="0" indent="0">
              <a:buFontTx/>
              <a:buNone/>
            </a:pPr>
            <a:r>
              <a:rPr lang="nl-NL" sz="1200" kern="1200" dirty="0">
                <a:solidFill>
                  <a:schemeClr val="tx1"/>
                </a:solidFill>
                <a:effectLst/>
                <a:latin typeface="+mn-lt"/>
                <a:ea typeface="+mn-ea"/>
                <a:cs typeface="+mn-cs"/>
              </a:rPr>
              <a:t>   - Je mag hier heel veel verzinnen, maar zorg wel voor een logische redenering zonder drogredenen en valse argumenten.</a:t>
            </a:r>
          </a:p>
          <a:p>
            <a:pPr marL="0" lvl="0" indent="0">
              <a:buFontTx/>
              <a:buNone/>
            </a:pPr>
            <a:r>
              <a:rPr lang="nl-NL" sz="1200" kern="1200" dirty="0">
                <a:solidFill>
                  <a:schemeClr val="tx1"/>
                </a:solidFill>
                <a:effectLst/>
                <a:latin typeface="+mn-lt"/>
                <a:ea typeface="+mn-ea"/>
                <a:cs typeface="+mn-cs"/>
              </a:rPr>
              <a:t>- Bij </a:t>
            </a:r>
            <a:r>
              <a:rPr lang="nl-NL" sz="1200" i="1" kern="1200" dirty="0">
                <a:solidFill>
                  <a:schemeClr val="tx1"/>
                </a:solidFill>
                <a:effectLst/>
                <a:latin typeface="+mn-lt"/>
                <a:ea typeface="+mn-ea"/>
                <a:cs typeface="+mn-cs"/>
              </a:rPr>
              <a:t>De conclusie</a:t>
            </a:r>
            <a:r>
              <a:rPr lang="nl-NL" sz="1200" kern="1200" dirty="0">
                <a:solidFill>
                  <a:schemeClr val="tx1"/>
                </a:solidFill>
                <a:effectLst/>
                <a:latin typeface="+mn-lt"/>
                <a:ea typeface="+mn-ea"/>
                <a:cs typeface="+mn-cs"/>
              </a:rPr>
              <a:t> noteer je een samenvatting van </a:t>
            </a:r>
            <a:r>
              <a:rPr lang="nl-NL" sz="1200" i="1" kern="1200" dirty="0">
                <a:solidFill>
                  <a:schemeClr val="tx1"/>
                </a:solidFill>
                <a:effectLst/>
                <a:latin typeface="+mn-lt"/>
                <a:ea typeface="+mn-ea"/>
                <a:cs typeface="+mn-cs"/>
              </a:rPr>
              <a:t>De feiten</a:t>
            </a:r>
            <a:r>
              <a:rPr lang="nl-NL" sz="1200" kern="1200" dirty="0">
                <a:solidFill>
                  <a:schemeClr val="tx1"/>
                </a:solidFill>
                <a:effectLst/>
                <a:latin typeface="+mn-lt"/>
                <a:ea typeface="+mn-ea"/>
                <a:cs typeface="+mn-cs"/>
              </a:rPr>
              <a:t>. Je laat kernachtig zien waarom deze complottheorie niet klopt.</a:t>
            </a:r>
          </a:p>
          <a:p>
            <a:pPr marL="0" lvl="0" indent="0">
              <a:buFontTx/>
              <a:buNone/>
            </a:pPr>
            <a:r>
              <a:rPr lang="nl-NL" sz="1200" kern="1200" dirty="0">
                <a:solidFill>
                  <a:schemeClr val="tx1"/>
                </a:solidFill>
                <a:effectLst/>
                <a:latin typeface="+mn-lt"/>
                <a:ea typeface="+mn-ea"/>
                <a:cs typeface="+mn-cs"/>
              </a:rPr>
              <a:t>- Klaar? Controleer je taalgebruik en inhoud. Is alles logisch en correct opgeschreven?</a:t>
            </a:r>
          </a:p>
          <a:p>
            <a:endParaRPr lang="nl-NL" dirty="0"/>
          </a:p>
        </p:txBody>
      </p:sp>
      <p:sp>
        <p:nvSpPr>
          <p:cNvPr id="4" name="Tijdelijke aanduiding voor dianummer 3">
            <a:extLst>
              <a:ext uri="{FF2B5EF4-FFF2-40B4-BE49-F238E27FC236}">
                <a16:creationId xmlns:a16="http://schemas.microsoft.com/office/drawing/2014/main" id="{2D33966C-0FEA-BB87-8326-FD66912EA7BC}"/>
              </a:ext>
            </a:extLst>
          </p:cNvPr>
          <p:cNvSpPr>
            <a:spLocks noGrp="1"/>
          </p:cNvSpPr>
          <p:nvPr>
            <p:ph type="sldNum" sz="quarter" idx="5"/>
          </p:nvPr>
        </p:nvSpPr>
        <p:spPr/>
        <p:txBody>
          <a:bodyPr/>
          <a:lstStyle/>
          <a:p>
            <a:fld id="{E469B7E0-3D22-E040-B3BC-3DE1DDF1B5B8}" type="slidenum">
              <a:rPr lang="nl-NL" smtClean="0"/>
              <a:t>59</a:t>
            </a:fld>
            <a:endParaRPr lang="nl-NL"/>
          </a:p>
        </p:txBody>
      </p:sp>
    </p:spTree>
    <p:extLst>
      <p:ext uri="{BB962C8B-B14F-4D97-AF65-F5344CB8AC3E}">
        <p14:creationId xmlns:p14="http://schemas.microsoft.com/office/powerpoint/2010/main" val="15292141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3471ED-4C22-EEDA-E56C-18408035F70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BD94F7A-DA15-6CD5-B59B-C16CEFB7F54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40F3DEC-382F-2133-3283-B845E9EE1F00}"/>
              </a:ext>
            </a:extLst>
          </p:cNvPr>
          <p:cNvSpPr>
            <a:spLocks noGrp="1"/>
          </p:cNvSpPr>
          <p:nvPr>
            <p:ph type="body" idx="1"/>
          </p:nvPr>
        </p:nvSpPr>
        <p:spPr/>
        <p:txBody>
          <a:bodyPr/>
          <a:lstStyle/>
          <a:p>
            <a:endParaRPr lang="nl-NL" b="1" dirty="0"/>
          </a:p>
        </p:txBody>
      </p:sp>
      <p:sp>
        <p:nvSpPr>
          <p:cNvPr id="4" name="Tijdelijke aanduiding voor dianummer 3">
            <a:extLst>
              <a:ext uri="{FF2B5EF4-FFF2-40B4-BE49-F238E27FC236}">
                <a16:creationId xmlns:a16="http://schemas.microsoft.com/office/drawing/2014/main" id="{82077A37-69E9-F4E6-A637-4CCDD81F2A5C}"/>
              </a:ext>
            </a:extLst>
          </p:cNvPr>
          <p:cNvSpPr>
            <a:spLocks noGrp="1"/>
          </p:cNvSpPr>
          <p:nvPr>
            <p:ph type="sldNum" sz="quarter" idx="5"/>
          </p:nvPr>
        </p:nvSpPr>
        <p:spPr/>
        <p:txBody>
          <a:bodyPr/>
          <a:lstStyle/>
          <a:p>
            <a:fld id="{E469B7E0-3D22-E040-B3BC-3DE1DDF1B5B8}" type="slidenum">
              <a:rPr lang="nl-NL" smtClean="0"/>
              <a:t>60</a:t>
            </a:fld>
            <a:endParaRPr lang="nl-NL"/>
          </a:p>
        </p:txBody>
      </p:sp>
    </p:spTree>
    <p:extLst>
      <p:ext uri="{BB962C8B-B14F-4D97-AF65-F5344CB8AC3E}">
        <p14:creationId xmlns:p14="http://schemas.microsoft.com/office/powerpoint/2010/main" val="23143274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11664D-1BB4-86DB-F444-2E905A2405D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8274430-F24B-408F-5039-174F79B37612}"/>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1446EFD-C24E-3145-549C-012303DDF77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Opdracht 2</a:t>
            </a:r>
          </a:p>
          <a:p>
            <a:r>
              <a:rPr lang="nl-NL" sz="1200" b="1" kern="1200" dirty="0">
                <a:solidFill>
                  <a:schemeClr val="tx1"/>
                </a:solidFill>
                <a:effectLst/>
                <a:latin typeface="+mn-lt"/>
                <a:ea typeface="+mn-ea"/>
                <a:cs typeface="+mn-cs"/>
              </a:rPr>
              <a:t>a </a:t>
            </a:r>
            <a:r>
              <a:rPr lang="nl-NL" sz="1200" kern="1200" dirty="0">
                <a:solidFill>
                  <a:schemeClr val="tx1"/>
                </a:solidFill>
                <a:effectLst/>
                <a:latin typeface="+mn-lt"/>
                <a:ea typeface="+mn-ea"/>
                <a:cs typeface="+mn-cs"/>
              </a:rPr>
              <a:t>Wissel jullie opgemaakte pagina’s met die van een ander groepje. Geef feedback op:</a:t>
            </a:r>
          </a:p>
          <a:p>
            <a:pPr lvl="0"/>
            <a:r>
              <a:rPr lang="nl-NL" sz="1200" kern="1200" dirty="0">
                <a:solidFill>
                  <a:schemeClr val="tx1"/>
                </a:solidFill>
                <a:effectLst/>
                <a:latin typeface="+mn-lt"/>
                <a:ea typeface="+mn-ea"/>
                <a:cs typeface="+mn-cs"/>
              </a:rPr>
              <a:t>- de inhoud: </a:t>
            </a:r>
          </a:p>
          <a:p>
            <a:pPr lvl="0"/>
            <a:r>
              <a:rPr lang="nl-NL" sz="1200" kern="1200" dirty="0">
                <a:solidFill>
                  <a:schemeClr val="tx1"/>
                </a:solidFill>
                <a:effectLst/>
                <a:latin typeface="+mn-lt"/>
                <a:ea typeface="+mn-ea"/>
                <a:cs typeface="+mn-cs"/>
              </a:rPr>
              <a:t>   - Is bij </a:t>
            </a:r>
            <a:r>
              <a:rPr lang="nl-NL" sz="1200" i="1" kern="1200" dirty="0">
                <a:solidFill>
                  <a:schemeClr val="tx1"/>
                </a:solidFill>
                <a:effectLst/>
                <a:latin typeface="+mn-lt"/>
                <a:ea typeface="+mn-ea"/>
                <a:cs typeface="+mn-cs"/>
              </a:rPr>
              <a:t>De bewering </a:t>
            </a:r>
            <a:r>
              <a:rPr lang="nl-NL" sz="1200" kern="1200" dirty="0">
                <a:solidFill>
                  <a:schemeClr val="tx1"/>
                </a:solidFill>
                <a:effectLst/>
                <a:latin typeface="+mn-lt"/>
                <a:ea typeface="+mn-ea"/>
                <a:cs typeface="+mn-cs"/>
              </a:rPr>
              <a:t>goed duidelijk gemaakt wat de complottheorie inhoudt?</a:t>
            </a:r>
          </a:p>
          <a:p>
            <a:pPr lvl="0"/>
            <a:r>
              <a:rPr lang="nl-NL" sz="1200" kern="1200" dirty="0">
                <a:solidFill>
                  <a:schemeClr val="tx1"/>
                </a:solidFill>
                <a:effectLst/>
                <a:latin typeface="+mn-lt"/>
                <a:ea typeface="+mn-ea"/>
                <a:cs typeface="+mn-cs"/>
              </a:rPr>
              <a:t>   - Zijn </a:t>
            </a:r>
            <a:r>
              <a:rPr lang="nl-NL" sz="1200" i="1" kern="1200" dirty="0">
                <a:solidFill>
                  <a:schemeClr val="tx1"/>
                </a:solidFill>
                <a:effectLst/>
                <a:latin typeface="+mn-lt"/>
                <a:ea typeface="+mn-ea"/>
                <a:cs typeface="+mn-cs"/>
              </a:rPr>
              <a:t>De feiten </a:t>
            </a:r>
            <a:r>
              <a:rPr lang="nl-NL" sz="1200" kern="1200" dirty="0">
                <a:solidFill>
                  <a:schemeClr val="tx1"/>
                </a:solidFill>
                <a:effectLst/>
                <a:latin typeface="+mn-lt"/>
                <a:ea typeface="+mn-ea"/>
                <a:cs typeface="+mn-cs"/>
              </a:rPr>
              <a:t>logisch weergegeven en geven ze een betere verklaring en bewijs voor wat er daadwerkelijk is gebeurd?</a:t>
            </a:r>
          </a:p>
          <a:p>
            <a:pPr lvl="0"/>
            <a:r>
              <a:rPr lang="nl-NL" sz="1200" kern="1200" dirty="0">
                <a:solidFill>
                  <a:schemeClr val="tx1"/>
                </a:solidFill>
                <a:effectLst/>
                <a:latin typeface="+mn-lt"/>
                <a:ea typeface="+mn-ea"/>
                <a:cs typeface="+mn-cs"/>
              </a:rPr>
              <a:t>   - Is </a:t>
            </a:r>
            <a:r>
              <a:rPr lang="nl-NL" sz="1200" i="1" kern="1200" dirty="0">
                <a:solidFill>
                  <a:schemeClr val="tx1"/>
                </a:solidFill>
                <a:effectLst/>
                <a:latin typeface="+mn-lt"/>
                <a:ea typeface="+mn-ea"/>
                <a:cs typeface="+mn-cs"/>
              </a:rPr>
              <a:t>De conclusie </a:t>
            </a:r>
            <a:r>
              <a:rPr lang="nl-NL" sz="1200" kern="1200" dirty="0">
                <a:solidFill>
                  <a:schemeClr val="tx1"/>
                </a:solidFill>
                <a:effectLst/>
                <a:latin typeface="+mn-lt"/>
                <a:ea typeface="+mn-ea"/>
                <a:cs typeface="+mn-cs"/>
              </a:rPr>
              <a:t>een goede samenvatting van </a:t>
            </a:r>
            <a:r>
              <a:rPr lang="nl-NL" sz="1200" i="1" kern="1200" dirty="0">
                <a:solidFill>
                  <a:schemeClr val="tx1"/>
                </a:solidFill>
                <a:effectLst/>
                <a:latin typeface="+mn-lt"/>
                <a:ea typeface="+mn-ea"/>
                <a:cs typeface="+mn-cs"/>
              </a:rPr>
              <a:t>De feiten</a:t>
            </a:r>
            <a:r>
              <a:rPr lang="nl-NL" sz="1200" kern="1200" dirty="0">
                <a:solidFill>
                  <a:schemeClr val="tx1"/>
                </a:solidFill>
                <a:effectLst/>
                <a:latin typeface="+mn-lt"/>
                <a:ea typeface="+mn-ea"/>
                <a:cs typeface="+mn-cs"/>
              </a:rPr>
              <a:t>?</a:t>
            </a:r>
          </a:p>
          <a:p>
            <a:pPr lvl="0"/>
            <a:r>
              <a:rPr lang="nl-NL" sz="1200" kern="1200" dirty="0">
                <a:solidFill>
                  <a:schemeClr val="tx1"/>
                </a:solidFill>
                <a:effectLst/>
                <a:latin typeface="+mn-lt"/>
                <a:ea typeface="+mn-ea"/>
                <a:cs typeface="+mn-cs"/>
              </a:rPr>
              <a:t>- het taalgebruik. Is het taalgebruik correct, logisch en passend bij de doelgroep?</a:t>
            </a:r>
          </a:p>
          <a:p>
            <a:pPr lvl="0"/>
            <a:r>
              <a:rPr lang="nl-NL" sz="1200" kern="1200" dirty="0">
                <a:solidFill>
                  <a:schemeClr val="tx1"/>
                </a:solidFill>
                <a:effectLst/>
                <a:latin typeface="+mn-lt"/>
                <a:ea typeface="+mn-ea"/>
                <a:cs typeface="+mn-cs"/>
              </a:rPr>
              <a:t>- de vormgeving van de pagina’s. Ziet die er aantrekkelijk uit en past die bij de complottheorie?</a:t>
            </a:r>
          </a:p>
          <a:p>
            <a:r>
              <a:rPr lang="nl-NL" sz="1200" b="1" kern="1200" dirty="0">
                <a:solidFill>
                  <a:schemeClr val="tx1"/>
                </a:solidFill>
                <a:effectLst/>
                <a:latin typeface="+mn-lt"/>
                <a:ea typeface="+mn-ea"/>
                <a:cs typeface="+mn-cs"/>
              </a:rPr>
              <a:t>b</a:t>
            </a:r>
            <a:r>
              <a:rPr lang="nl-NL" sz="1200" kern="1200" dirty="0">
                <a:solidFill>
                  <a:schemeClr val="tx1"/>
                </a:solidFill>
                <a:effectLst/>
                <a:latin typeface="+mn-lt"/>
                <a:ea typeface="+mn-ea"/>
                <a:cs typeface="+mn-cs"/>
              </a:rPr>
              <a:t> Verbeter jullie opgemaakte pagina’s op basis van de feedback die jullie hebben ontvangen.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endParaRPr lang="nl-NL" dirty="0"/>
          </a:p>
        </p:txBody>
      </p:sp>
      <p:sp>
        <p:nvSpPr>
          <p:cNvPr id="4" name="Tijdelijke aanduiding voor dianummer 3">
            <a:extLst>
              <a:ext uri="{FF2B5EF4-FFF2-40B4-BE49-F238E27FC236}">
                <a16:creationId xmlns:a16="http://schemas.microsoft.com/office/drawing/2014/main" id="{26394DB5-D1AA-8C9E-440E-4EF3585A572A}"/>
              </a:ext>
            </a:extLst>
          </p:cNvPr>
          <p:cNvSpPr>
            <a:spLocks noGrp="1"/>
          </p:cNvSpPr>
          <p:nvPr>
            <p:ph type="sldNum" sz="quarter" idx="5"/>
          </p:nvPr>
        </p:nvSpPr>
        <p:spPr/>
        <p:txBody>
          <a:bodyPr/>
          <a:lstStyle/>
          <a:p>
            <a:fld id="{E469B7E0-3D22-E040-B3BC-3DE1DDF1B5B8}" type="slidenum">
              <a:rPr lang="nl-NL" smtClean="0"/>
              <a:t>61</a:t>
            </a:fld>
            <a:endParaRPr lang="nl-NL"/>
          </a:p>
        </p:txBody>
      </p:sp>
    </p:spTree>
    <p:extLst>
      <p:ext uri="{BB962C8B-B14F-4D97-AF65-F5344CB8AC3E}">
        <p14:creationId xmlns:p14="http://schemas.microsoft.com/office/powerpoint/2010/main" val="170952908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49324A-CBB5-CCFB-ACFD-C2D967321E9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F68FDD8-D4BF-B618-B4E0-E6F659898BB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3F3A196-756C-28F5-498C-4A2A22576273}"/>
              </a:ext>
            </a:extLst>
          </p:cNvPr>
          <p:cNvSpPr>
            <a:spLocks noGrp="1"/>
          </p:cNvSpPr>
          <p:nvPr>
            <p:ph type="body" idx="1"/>
          </p:nvPr>
        </p:nvSpPr>
        <p:spPr/>
        <p:txBody>
          <a:bodyPr/>
          <a:lstStyle/>
          <a:p>
            <a:r>
              <a:rPr lang="nl-NL" b="1" dirty="0"/>
              <a:t>Bron </a:t>
            </a:r>
            <a:r>
              <a:rPr lang="nl-NL" dirty="0">
                <a:hlinkClick r:id="rId3"/>
              </a:rPr>
              <a:t>Wanneer worden complottheorieën gevaarlijk? - BNNVARA</a:t>
            </a:r>
            <a:endParaRPr lang="nl-NL" b="0" dirty="0"/>
          </a:p>
        </p:txBody>
      </p:sp>
      <p:sp>
        <p:nvSpPr>
          <p:cNvPr id="4" name="Tijdelijke aanduiding voor dianummer 3">
            <a:extLst>
              <a:ext uri="{FF2B5EF4-FFF2-40B4-BE49-F238E27FC236}">
                <a16:creationId xmlns:a16="http://schemas.microsoft.com/office/drawing/2014/main" id="{8A8CCD46-B5E8-C6E8-F3B6-3F60DC2B4945}"/>
              </a:ext>
            </a:extLst>
          </p:cNvPr>
          <p:cNvSpPr>
            <a:spLocks noGrp="1"/>
          </p:cNvSpPr>
          <p:nvPr>
            <p:ph type="sldNum" sz="quarter" idx="5"/>
          </p:nvPr>
        </p:nvSpPr>
        <p:spPr/>
        <p:txBody>
          <a:bodyPr/>
          <a:lstStyle/>
          <a:p>
            <a:fld id="{E469B7E0-3D22-E040-B3BC-3DE1DDF1B5B8}" type="slidenum">
              <a:rPr lang="nl-NL" smtClean="0"/>
              <a:t>62</a:t>
            </a:fld>
            <a:endParaRPr lang="nl-NL"/>
          </a:p>
        </p:txBody>
      </p:sp>
    </p:spTree>
    <p:extLst>
      <p:ext uri="{BB962C8B-B14F-4D97-AF65-F5344CB8AC3E}">
        <p14:creationId xmlns:p14="http://schemas.microsoft.com/office/powerpoint/2010/main" val="19959879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D11690-4D98-EE5D-87A5-B1425E72E37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F4152D4C-92DF-270F-8197-F1787EACD4A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721C069F-6201-6A8F-6C8C-A3F3D5A7AC1E}"/>
              </a:ext>
            </a:extLst>
          </p:cNvPr>
          <p:cNvSpPr>
            <a:spLocks noGrp="1"/>
          </p:cNvSpPr>
          <p:nvPr>
            <p:ph type="body" idx="1"/>
          </p:nvPr>
        </p:nvSpPr>
        <p:spPr/>
        <p:txBody>
          <a:bodyPr/>
          <a:lstStyle/>
          <a:p>
            <a:endParaRPr lang="nl-NL" b="0" dirty="0"/>
          </a:p>
        </p:txBody>
      </p:sp>
      <p:sp>
        <p:nvSpPr>
          <p:cNvPr id="4" name="Tijdelijke aanduiding voor dianummer 3">
            <a:extLst>
              <a:ext uri="{FF2B5EF4-FFF2-40B4-BE49-F238E27FC236}">
                <a16:creationId xmlns:a16="http://schemas.microsoft.com/office/drawing/2014/main" id="{F7AC6C8A-7742-AAF7-1EA8-5504A81C0970}"/>
              </a:ext>
            </a:extLst>
          </p:cNvPr>
          <p:cNvSpPr>
            <a:spLocks noGrp="1"/>
          </p:cNvSpPr>
          <p:nvPr>
            <p:ph type="sldNum" sz="quarter" idx="5"/>
          </p:nvPr>
        </p:nvSpPr>
        <p:spPr/>
        <p:txBody>
          <a:bodyPr/>
          <a:lstStyle/>
          <a:p>
            <a:fld id="{E469B7E0-3D22-E040-B3BC-3DE1DDF1B5B8}" type="slidenum">
              <a:rPr lang="nl-NL" smtClean="0"/>
              <a:t>63</a:t>
            </a:fld>
            <a:endParaRPr lang="nl-NL"/>
          </a:p>
        </p:txBody>
      </p:sp>
    </p:spTree>
    <p:extLst>
      <p:ext uri="{BB962C8B-B14F-4D97-AF65-F5344CB8AC3E}">
        <p14:creationId xmlns:p14="http://schemas.microsoft.com/office/powerpoint/2010/main" val="6975914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3E7C63-8480-7F3F-756D-4455B1F0050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62A0E51-C657-3274-D0DE-67A428990DE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42013A1-4D95-3ED7-70CD-0F3D5828F10D}"/>
              </a:ext>
            </a:extLst>
          </p:cNvPr>
          <p:cNvSpPr>
            <a:spLocks noGrp="1"/>
          </p:cNvSpPr>
          <p:nvPr>
            <p:ph type="body" idx="1"/>
          </p:nvPr>
        </p:nvSpPr>
        <p:spPr/>
        <p:txBody>
          <a:bodyPr/>
          <a:lstStyle/>
          <a:p>
            <a:r>
              <a:rPr lang="nl-NL" sz="1200" b="1" kern="1200" dirty="0">
                <a:solidFill>
                  <a:schemeClr val="tx1"/>
                </a:solidFill>
                <a:effectLst/>
                <a:latin typeface="+mn-lt"/>
                <a:ea typeface="+mn-ea"/>
                <a:cs typeface="+mn-cs"/>
              </a:rPr>
              <a:t>Opdracht 3</a:t>
            </a:r>
            <a:endParaRPr lang="nl-NL" sz="1200" kern="1200" dirty="0">
              <a:solidFill>
                <a:schemeClr val="tx1"/>
              </a:solidFill>
              <a:effectLst/>
              <a:latin typeface="+mn-lt"/>
              <a:ea typeface="+mn-ea"/>
              <a:cs typeface="+mn-cs"/>
            </a:endParaRPr>
          </a:p>
          <a:p>
            <a:r>
              <a:rPr lang="nl-NL" sz="1200" b="1" kern="1200" dirty="0">
                <a:solidFill>
                  <a:schemeClr val="tx1"/>
                </a:solidFill>
                <a:effectLst/>
                <a:latin typeface="+mn-lt"/>
                <a:ea typeface="+mn-ea"/>
                <a:cs typeface="+mn-cs"/>
              </a:rPr>
              <a:t>a</a:t>
            </a:r>
            <a:r>
              <a:rPr lang="nl-NL" sz="1200" kern="1200" dirty="0">
                <a:solidFill>
                  <a:schemeClr val="tx1"/>
                </a:solidFill>
                <a:effectLst/>
                <a:latin typeface="+mn-lt"/>
                <a:ea typeface="+mn-ea"/>
                <a:cs typeface="+mn-cs"/>
              </a:rPr>
              <a:t> Lees tekst 1 ‘5 tips om te praten met een complotdenker’. Onderstreep de belangrijkste tips.</a:t>
            </a:r>
          </a:p>
          <a:p>
            <a:r>
              <a:rPr lang="nl-NL" sz="1200" b="1" kern="1200" dirty="0">
                <a:solidFill>
                  <a:schemeClr val="tx1"/>
                </a:solidFill>
                <a:effectLst/>
                <a:latin typeface="+mn-lt"/>
                <a:ea typeface="+mn-ea"/>
                <a:cs typeface="+mn-cs"/>
              </a:rPr>
              <a:t>b</a:t>
            </a:r>
            <a:r>
              <a:rPr lang="nl-NL" sz="1200" kern="1200" dirty="0">
                <a:solidFill>
                  <a:schemeClr val="tx1"/>
                </a:solidFill>
                <a:effectLst/>
                <a:latin typeface="+mn-lt"/>
                <a:ea typeface="+mn-ea"/>
                <a:cs typeface="+mn-cs"/>
              </a:rPr>
              <a:t> Bereid je voor op een gesprek met een klasgenoot. In het gesprek zijn twee rollen:</a:t>
            </a:r>
          </a:p>
          <a:p>
            <a:r>
              <a:rPr lang="nl-NL" sz="1200" kern="1200" dirty="0">
                <a:solidFill>
                  <a:schemeClr val="tx1"/>
                </a:solidFill>
                <a:effectLst/>
                <a:latin typeface="+mn-lt"/>
                <a:ea typeface="+mn-ea"/>
                <a:cs typeface="+mn-cs"/>
              </a:rPr>
              <a:t> </a:t>
            </a:r>
          </a:p>
          <a:p>
            <a:r>
              <a:rPr lang="nl-NL" sz="1200" i="1" kern="1200" dirty="0">
                <a:solidFill>
                  <a:schemeClr val="tx1"/>
                </a:solidFill>
                <a:effectLst/>
                <a:latin typeface="+mn-lt"/>
                <a:ea typeface="+mn-ea"/>
                <a:cs typeface="+mn-cs"/>
              </a:rPr>
              <a:t>Leerling 1 weet zeker dat vogels niet meer bestaan. Ze zijn allemaal vervangen door drones.</a:t>
            </a:r>
            <a:endParaRPr lang="nl-NL" sz="1200" kern="1200" dirty="0">
              <a:solidFill>
                <a:schemeClr val="tx1"/>
              </a:solidFill>
              <a:effectLst/>
              <a:latin typeface="+mn-lt"/>
              <a:ea typeface="+mn-ea"/>
              <a:cs typeface="+mn-cs"/>
            </a:endParaRPr>
          </a:p>
          <a:p>
            <a:r>
              <a:rPr lang="nl-NL" sz="1200" i="1" kern="1200" dirty="0">
                <a:solidFill>
                  <a:schemeClr val="tx1"/>
                </a:solidFill>
                <a:effectLst/>
                <a:latin typeface="+mn-lt"/>
                <a:ea typeface="+mn-ea"/>
                <a:cs typeface="+mn-cs"/>
              </a:rPr>
              <a:t>Leerling 2 weet zeker dat vogels nog wel bestaan.</a:t>
            </a:r>
            <a:endParaRPr lang="nl-NL" sz="1200" kern="1200" dirty="0">
              <a:solidFill>
                <a:schemeClr val="tx1"/>
              </a:solidFill>
              <a:effectLst/>
              <a:latin typeface="+mn-lt"/>
              <a:ea typeface="+mn-ea"/>
              <a:cs typeface="+mn-cs"/>
            </a:endParaRPr>
          </a:p>
          <a:p>
            <a:r>
              <a:rPr lang="nl-NL" sz="1200" i="1" kern="1200" dirty="0">
                <a:solidFill>
                  <a:schemeClr val="tx1"/>
                </a:solidFill>
                <a:effectLst/>
                <a:latin typeface="+mn-lt"/>
                <a:ea typeface="+mn-ea"/>
                <a:cs typeface="+mn-cs"/>
              </a:rPr>
              <a:t> </a:t>
            </a:r>
            <a:endParaRPr lang="nl-NL" sz="1200" kern="1200" dirty="0">
              <a:solidFill>
                <a:schemeClr val="tx1"/>
              </a:solidFill>
              <a:effectLst/>
              <a:latin typeface="+mn-lt"/>
              <a:ea typeface="+mn-ea"/>
              <a:cs typeface="+mn-cs"/>
            </a:endParaRPr>
          </a:p>
          <a:p>
            <a:r>
              <a:rPr lang="nl-NL" sz="1200" kern="1200" dirty="0">
                <a:solidFill>
                  <a:schemeClr val="tx1"/>
                </a:solidFill>
                <a:effectLst/>
                <a:latin typeface="+mn-lt"/>
                <a:ea typeface="+mn-ea"/>
                <a:cs typeface="+mn-cs"/>
              </a:rPr>
              <a:t>[</a:t>
            </a:r>
            <a:r>
              <a:rPr lang="nl-NL" sz="1200" kern="1200" dirty="0" err="1">
                <a:solidFill>
                  <a:schemeClr val="tx1"/>
                </a:solidFill>
                <a:effectLst/>
                <a:latin typeface="+mn-lt"/>
                <a:ea typeface="+mn-ea"/>
                <a:cs typeface="+mn-cs"/>
              </a:rPr>
              <a:t>sw</a:t>
            </a:r>
            <a:r>
              <a:rPr lang="nl-NL" sz="1200" kern="1200" dirty="0">
                <a:solidFill>
                  <a:schemeClr val="tx1"/>
                </a:solidFill>
                <a:effectLst/>
                <a:latin typeface="+mn-lt"/>
                <a:ea typeface="+mn-ea"/>
                <a:cs typeface="+mn-cs"/>
              </a:rPr>
              <a:t>]</a:t>
            </a:r>
          </a:p>
          <a:p>
            <a:r>
              <a:rPr lang="nl-NL" sz="1200" b="1" kern="1200" dirty="0">
                <a:solidFill>
                  <a:schemeClr val="tx1"/>
                </a:solidFill>
                <a:effectLst/>
                <a:latin typeface="+mn-lt"/>
                <a:ea typeface="+mn-ea"/>
                <a:cs typeface="+mn-cs"/>
              </a:rPr>
              <a:t>c </a:t>
            </a:r>
            <a:r>
              <a:rPr lang="nl-NL" sz="1200" kern="1200" dirty="0">
                <a:solidFill>
                  <a:schemeClr val="tx1"/>
                </a:solidFill>
                <a:effectLst/>
                <a:latin typeface="+mn-lt"/>
                <a:ea typeface="+mn-ea"/>
                <a:cs typeface="+mn-cs"/>
              </a:rPr>
              <a:t>Voer het gesprek waarbij je rekening houdt met de tips uit tekst 1.</a:t>
            </a:r>
          </a:p>
          <a:p>
            <a:r>
              <a:rPr lang="nl-NL" sz="1200" b="1" kern="1200" dirty="0">
                <a:solidFill>
                  <a:schemeClr val="tx1"/>
                </a:solidFill>
                <a:effectLst/>
                <a:latin typeface="+mn-lt"/>
                <a:ea typeface="+mn-ea"/>
                <a:cs typeface="+mn-cs"/>
              </a:rPr>
              <a:t>d</a:t>
            </a:r>
            <a:r>
              <a:rPr lang="nl-NL" sz="1200" kern="1200" dirty="0">
                <a:solidFill>
                  <a:schemeClr val="tx1"/>
                </a:solidFill>
                <a:effectLst/>
                <a:latin typeface="+mn-lt"/>
                <a:ea typeface="+mn-ea"/>
                <a:cs typeface="+mn-cs"/>
              </a:rPr>
              <a:t> Draai daarna de rollen om en voer het gesprek nog eens.</a:t>
            </a:r>
          </a:p>
          <a:p>
            <a:r>
              <a:rPr lang="nl-NL" sz="1200" b="1" kern="1200" dirty="0">
                <a:solidFill>
                  <a:schemeClr val="tx1"/>
                </a:solidFill>
                <a:effectLst/>
                <a:latin typeface="+mn-lt"/>
                <a:ea typeface="+mn-ea"/>
                <a:cs typeface="+mn-cs"/>
              </a:rPr>
              <a:t>e </a:t>
            </a:r>
            <a:r>
              <a:rPr lang="nl-NL" sz="1200" kern="1200" dirty="0">
                <a:solidFill>
                  <a:schemeClr val="tx1"/>
                </a:solidFill>
                <a:effectLst/>
                <a:latin typeface="+mn-lt"/>
                <a:ea typeface="+mn-ea"/>
                <a:cs typeface="+mn-cs"/>
              </a:rPr>
              <a:t>Bespreek samen hoe de gesprekken verliepen. Welke tip kon je moeilijk gebruiken in het gesprek en welke gemakkelijk? Hoe kwam dat? Hoe zou je zo’n echt gesprek voeren of zou je het uit de weg gaan?</a:t>
            </a:r>
          </a:p>
          <a:p>
            <a:endParaRPr lang="nl-NL" sz="1200" kern="1200" dirty="0">
              <a:solidFill>
                <a:schemeClr val="tx1"/>
              </a:solidFill>
              <a:effectLst/>
              <a:latin typeface="+mn-lt"/>
              <a:ea typeface="+mn-ea"/>
              <a:cs typeface="+mn-cs"/>
            </a:endParaRPr>
          </a:p>
        </p:txBody>
      </p:sp>
      <p:sp>
        <p:nvSpPr>
          <p:cNvPr id="4" name="Tijdelijke aanduiding voor dianummer 3">
            <a:extLst>
              <a:ext uri="{FF2B5EF4-FFF2-40B4-BE49-F238E27FC236}">
                <a16:creationId xmlns:a16="http://schemas.microsoft.com/office/drawing/2014/main" id="{6EC4FB45-B57E-8C9E-86C8-A7DD2DA828FA}"/>
              </a:ext>
            </a:extLst>
          </p:cNvPr>
          <p:cNvSpPr>
            <a:spLocks noGrp="1"/>
          </p:cNvSpPr>
          <p:nvPr>
            <p:ph type="sldNum" sz="quarter" idx="5"/>
          </p:nvPr>
        </p:nvSpPr>
        <p:spPr/>
        <p:txBody>
          <a:bodyPr/>
          <a:lstStyle/>
          <a:p>
            <a:fld id="{E469B7E0-3D22-E040-B3BC-3DE1DDF1B5B8}" type="slidenum">
              <a:rPr lang="nl-NL" smtClean="0"/>
              <a:t>64</a:t>
            </a:fld>
            <a:endParaRPr lang="nl-NL"/>
          </a:p>
        </p:txBody>
      </p:sp>
    </p:spTree>
    <p:extLst>
      <p:ext uri="{BB962C8B-B14F-4D97-AF65-F5344CB8AC3E}">
        <p14:creationId xmlns:p14="http://schemas.microsoft.com/office/powerpoint/2010/main" val="39444565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EA77E-7208-8F71-A42F-2E235D9375B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C8205BB-9546-D57C-A314-B60DC9BA400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CF5E860-A63B-5AA3-C94A-BD5FEE3E9E0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Bron </a:t>
            </a:r>
            <a:r>
              <a:rPr lang="nl-NL" dirty="0">
                <a:hlinkClick r:id="rId3"/>
              </a:rPr>
              <a:t>Wanneer worden complottheorieën gevaarlijk? - BNNVARA</a:t>
            </a:r>
            <a:endParaRPr lang="nl-NL" dirty="0"/>
          </a:p>
          <a:p>
            <a:endParaRPr lang="nl-NL" sz="1200" b="0" kern="1200" dirty="0">
              <a:solidFill>
                <a:schemeClr val="tx1"/>
              </a:solidFill>
              <a:effectLst/>
              <a:latin typeface="+mn-lt"/>
              <a:ea typeface="+mn-ea"/>
              <a:cs typeface="+mn-cs"/>
            </a:endParaRPr>
          </a:p>
          <a:p>
            <a:endParaRPr lang="nl-NL" b="0" dirty="0"/>
          </a:p>
        </p:txBody>
      </p:sp>
      <p:sp>
        <p:nvSpPr>
          <p:cNvPr id="4" name="Tijdelijke aanduiding voor dianummer 3">
            <a:extLst>
              <a:ext uri="{FF2B5EF4-FFF2-40B4-BE49-F238E27FC236}">
                <a16:creationId xmlns:a16="http://schemas.microsoft.com/office/drawing/2014/main" id="{3421FB2D-8742-4177-C5F7-8AC4B845E091}"/>
              </a:ext>
            </a:extLst>
          </p:cNvPr>
          <p:cNvSpPr>
            <a:spLocks noGrp="1"/>
          </p:cNvSpPr>
          <p:nvPr>
            <p:ph type="sldNum" sz="quarter" idx="5"/>
          </p:nvPr>
        </p:nvSpPr>
        <p:spPr/>
        <p:txBody>
          <a:bodyPr/>
          <a:lstStyle/>
          <a:p>
            <a:fld id="{E469B7E0-3D22-E040-B3BC-3DE1DDF1B5B8}" type="slidenum">
              <a:rPr lang="nl-NL" smtClean="0"/>
              <a:t>65</a:t>
            </a:fld>
            <a:endParaRPr lang="nl-NL"/>
          </a:p>
        </p:txBody>
      </p:sp>
    </p:spTree>
    <p:extLst>
      <p:ext uri="{BB962C8B-B14F-4D97-AF65-F5344CB8AC3E}">
        <p14:creationId xmlns:p14="http://schemas.microsoft.com/office/powerpoint/2010/main" val="2512523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11F7D9-3EE3-2256-7980-257C8B005AD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A2851B9-A1B6-450C-719C-3DA6F6763D6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8B26EE0-D713-73E8-B705-9D7E374E3DB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p:txBody>
      </p:sp>
      <p:sp>
        <p:nvSpPr>
          <p:cNvPr id="4" name="Tijdelijke aanduiding voor dianummer 3">
            <a:extLst>
              <a:ext uri="{FF2B5EF4-FFF2-40B4-BE49-F238E27FC236}">
                <a16:creationId xmlns:a16="http://schemas.microsoft.com/office/drawing/2014/main" id="{D9AFE521-9628-C2A4-0171-3BF43842CB17}"/>
              </a:ext>
            </a:extLst>
          </p:cNvPr>
          <p:cNvSpPr>
            <a:spLocks noGrp="1"/>
          </p:cNvSpPr>
          <p:nvPr>
            <p:ph type="sldNum" sz="quarter" idx="5"/>
          </p:nvPr>
        </p:nvSpPr>
        <p:spPr/>
        <p:txBody>
          <a:bodyPr/>
          <a:lstStyle/>
          <a:p>
            <a:fld id="{E469B7E0-3D22-E040-B3BC-3DE1DDF1B5B8}" type="slidenum">
              <a:rPr lang="nl-NL" smtClean="0"/>
              <a:t>8</a:t>
            </a:fld>
            <a:endParaRPr lang="nl-NL"/>
          </a:p>
        </p:txBody>
      </p:sp>
    </p:spTree>
    <p:extLst>
      <p:ext uri="{BB962C8B-B14F-4D97-AF65-F5344CB8AC3E}">
        <p14:creationId xmlns:p14="http://schemas.microsoft.com/office/powerpoint/2010/main" val="12889192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492582-84CB-FDED-9DD7-7FEAA6E9886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D10B99E-5930-0737-BBD8-0BC5D55B365D}"/>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76A6955-8274-4F63-93B3-25DA1734E26D}"/>
              </a:ext>
            </a:extLst>
          </p:cNvPr>
          <p:cNvSpPr>
            <a:spLocks noGrp="1"/>
          </p:cNvSpPr>
          <p:nvPr>
            <p:ph type="body" idx="1"/>
          </p:nvPr>
        </p:nvSpPr>
        <p:spPr/>
        <p:txBody>
          <a:bodyPr/>
          <a:lstStyle/>
          <a:p>
            <a:r>
              <a:rPr lang="nl-NL" sz="1200" b="1" kern="1200" dirty="0">
                <a:solidFill>
                  <a:schemeClr val="tx1"/>
                </a:solidFill>
                <a:effectLst/>
                <a:latin typeface="+mn-lt"/>
                <a:ea typeface="+mn-ea"/>
                <a:cs typeface="+mn-cs"/>
              </a:rPr>
              <a:t>Opdracht 3</a:t>
            </a:r>
            <a:endParaRPr lang="nl-NL" sz="1200" kern="1200" dirty="0">
              <a:solidFill>
                <a:schemeClr val="tx1"/>
              </a:solidFill>
              <a:effectLst/>
              <a:latin typeface="+mn-lt"/>
              <a:ea typeface="+mn-ea"/>
              <a:cs typeface="+mn-cs"/>
            </a:endParaRPr>
          </a:p>
          <a:p>
            <a:r>
              <a:rPr lang="nl-NL" sz="1200" b="1" kern="1200" dirty="0">
                <a:solidFill>
                  <a:schemeClr val="tx1"/>
                </a:solidFill>
                <a:effectLst/>
                <a:latin typeface="+mn-lt"/>
                <a:ea typeface="+mn-ea"/>
                <a:cs typeface="+mn-cs"/>
              </a:rPr>
              <a:t>a</a:t>
            </a:r>
            <a:r>
              <a:rPr lang="nl-NL" sz="1200" kern="1200" dirty="0">
                <a:solidFill>
                  <a:schemeClr val="tx1"/>
                </a:solidFill>
                <a:effectLst/>
                <a:latin typeface="+mn-lt"/>
                <a:ea typeface="+mn-ea"/>
                <a:cs typeface="+mn-cs"/>
              </a:rPr>
              <a:t> Lees tekst 1 ‘Wanneer worden complottheorieën gevaarlijk?’ Onderstreep tijdens het lezen mogelijke gevaren van complottheorieën.</a:t>
            </a:r>
          </a:p>
          <a:p>
            <a:r>
              <a:rPr lang="nl-NL" sz="1200" b="1" kern="1200" dirty="0">
                <a:solidFill>
                  <a:schemeClr val="tx1"/>
                </a:solidFill>
                <a:effectLst/>
                <a:latin typeface="+mn-lt"/>
                <a:ea typeface="+mn-ea"/>
                <a:cs typeface="+mn-cs"/>
              </a:rPr>
              <a:t>b</a:t>
            </a:r>
            <a:r>
              <a:rPr lang="nl-NL" sz="1200" kern="1200" dirty="0">
                <a:solidFill>
                  <a:schemeClr val="tx1"/>
                </a:solidFill>
                <a:effectLst/>
                <a:latin typeface="+mn-lt"/>
                <a:ea typeface="+mn-ea"/>
                <a:cs typeface="+mn-cs"/>
              </a:rPr>
              <a:t> Bespreek je onderstrepingen met een klasgenoot. Zet de gevaren op een rij, van gevaarlijkst tot minst gevaarlijk.</a:t>
            </a:r>
          </a:p>
          <a:p>
            <a:r>
              <a:rPr lang="nl-NL" sz="1200" b="1" kern="1200" dirty="0">
                <a:solidFill>
                  <a:schemeClr val="tx1"/>
                </a:solidFill>
                <a:effectLst/>
                <a:latin typeface="+mn-lt"/>
                <a:ea typeface="+mn-ea"/>
                <a:cs typeface="+mn-cs"/>
              </a:rPr>
              <a:t>c </a:t>
            </a:r>
            <a:r>
              <a:rPr lang="nl-NL" sz="1200" kern="1200" dirty="0">
                <a:solidFill>
                  <a:schemeClr val="tx1"/>
                </a:solidFill>
                <a:effectLst/>
                <a:latin typeface="+mn-lt"/>
                <a:ea typeface="+mn-ea"/>
                <a:cs typeface="+mn-cs"/>
              </a:rPr>
              <a:t>Bespreek de lijst met een ander duo. Welke verschillen zijn er? Leg elkaar uit waarom jullie welke keuzes gemaakt hebben.</a:t>
            </a:r>
          </a:p>
          <a:p>
            <a:endParaRPr lang="nl-NL" sz="1200" kern="1200" dirty="0">
              <a:solidFill>
                <a:schemeClr val="tx1"/>
              </a:solidFill>
              <a:effectLst/>
              <a:latin typeface="+mn-lt"/>
              <a:ea typeface="+mn-ea"/>
              <a:cs typeface="+mn-cs"/>
            </a:endParaRPr>
          </a:p>
        </p:txBody>
      </p:sp>
      <p:sp>
        <p:nvSpPr>
          <p:cNvPr id="4" name="Tijdelijke aanduiding voor dianummer 3">
            <a:extLst>
              <a:ext uri="{FF2B5EF4-FFF2-40B4-BE49-F238E27FC236}">
                <a16:creationId xmlns:a16="http://schemas.microsoft.com/office/drawing/2014/main" id="{3F5A1B5A-BA98-AE93-DCA7-72178B1BE05F}"/>
              </a:ext>
            </a:extLst>
          </p:cNvPr>
          <p:cNvSpPr>
            <a:spLocks noGrp="1"/>
          </p:cNvSpPr>
          <p:nvPr>
            <p:ph type="sldNum" sz="quarter" idx="5"/>
          </p:nvPr>
        </p:nvSpPr>
        <p:spPr/>
        <p:txBody>
          <a:bodyPr/>
          <a:lstStyle/>
          <a:p>
            <a:fld id="{E469B7E0-3D22-E040-B3BC-3DE1DDF1B5B8}" type="slidenum">
              <a:rPr lang="nl-NL" smtClean="0"/>
              <a:t>66</a:t>
            </a:fld>
            <a:endParaRPr lang="nl-NL"/>
          </a:p>
        </p:txBody>
      </p:sp>
    </p:spTree>
    <p:extLst>
      <p:ext uri="{BB962C8B-B14F-4D97-AF65-F5344CB8AC3E}">
        <p14:creationId xmlns:p14="http://schemas.microsoft.com/office/powerpoint/2010/main" val="297315179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86420-FBA4-66D4-D39E-96E3DD1CC30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B250B69-6F0B-18F5-600C-E94D3D921D8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D6D9D86-5DE6-FE56-09C0-493CB82497FD}"/>
              </a:ext>
            </a:extLst>
          </p:cNvPr>
          <p:cNvSpPr>
            <a:spLocks noGrp="1"/>
          </p:cNvSpPr>
          <p:nvPr>
            <p:ph type="body" idx="1"/>
          </p:nvPr>
        </p:nvSpPr>
        <p:spPr/>
        <p:txBody>
          <a:bodyPr/>
          <a:lstStyle/>
          <a:p>
            <a:endParaRPr lang="nl-NL" b="1" dirty="0"/>
          </a:p>
        </p:txBody>
      </p:sp>
      <p:sp>
        <p:nvSpPr>
          <p:cNvPr id="4" name="Tijdelijke aanduiding voor dianummer 3">
            <a:extLst>
              <a:ext uri="{FF2B5EF4-FFF2-40B4-BE49-F238E27FC236}">
                <a16:creationId xmlns:a16="http://schemas.microsoft.com/office/drawing/2014/main" id="{2C8416ED-3A0F-712F-AB43-4F788C613BB4}"/>
              </a:ext>
            </a:extLst>
          </p:cNvPr>
          <p:cNvSpPr>
            <a:spLocks noGrp="1"/>
          </p:cNvSpPr>
          <p:nvPr>
            <p:ph type="sldNum" sz="quarter" idx="5"/>
          </p:nvPr>
        </p:nvSpPr>
        <p:spPr/>
        <p:txBody>
          <a:bodyPr/>
          <a:lstStyle/>
          <a:p>
            <a:fld id="{E469B7E0-3D22-E040-B3BC-3DE1DDF1B5B8}" type="slidenum">
              <a:rPr lang="nl-NL" smtClean="0"/>
              <a:t>67</a:t>
            </a:fld>
            <a:endParaRPr lang="nl-NL"/>
          </a:p>
        </p:txBody>
      </p:sp>
    </p:spTree>
    <p:extLst>
      <p:ext uri="{BB962C8B-B14F-4D97-AF65-F5344CB8AC3E}">
        <p14:creationId xmlns:p14="http://schemas.microsoft.com/office/powerpoint/2010/main" val="368053270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54773-CA93-F2AA-BBD7-E6BBFE73616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427970A-A844-ACFF-3958-5C8558AC00FF}"/>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B2404C6-501D-2155-7C64-DBECC61F4F4A}"/>
              </a:ext>
            </a:extLst>
          </p:cNvPr>
          <p:cNvSpPr>
            <a:spLocks noGrp="1"/>
          </p:cNvSpPr>
          <p:nvPr>
            <p:ph type="body" idx="1"/>
          </p:nvPr>
        </p:nvSpPr>
        <p:spPr/>
        <p:txBody>
          <a:bodyPr/>
          <a:lstStyle/>
          <a:p>
            <a:endParaRPr lang="nl-NL" b="1" dirty="0"/>
          </a:p>
        </p:txBody>
      </p:sp>
      <p:sp>
        <p:nvSpPr>
          <p:cNvPr id="4" name="Tijdelijke aanduiding voor dianummer 3">
            <a:extLst>
              <a:ext uri="{FF2B5EF4-FFF2-40B4-BE49-F238E27FC236}">
                <a16:creationId xmlns:a16="http://schemas.microsoft.com/office/drawing/2014/main" id="{1C3DA1F0-7BBE-189A-5202-1BB0DE0C7458}"/>
              </a:ext>
            </a:extLst>
          </p:cNvPr>
          <p:cNvSpPr>
            <a:spLocks noGrp="1"/>
          </p:cNvSpPr>
          <p:nvPr>
            <p:ph type="sldNum" sz="quarter" idx="5"/>
          </p:nvPr>
        </p:nvSpPr>
        <p:spPr/>
        <p:txBody>
          <a:bodyPr/>
          <a:lstStyle/>
          <a:p>
            <a:fld id="{E469B7E0-3D22-E040-B3BC-3DE1DDF1B5B8}" type="slidenum">
              <a:rPr lang="nl-NL" smtClean="0"/>
              <a:t>68</a:t>
            </a:fld>
            <a:endParaRPr lang="nl-NL"/>
          </a:p>
        </p:txBody>
      </p:sp>
    </p:spTree>
    <p:extLst>
      <p:ext uri="{BB962C8B-B14F-4D97-AF65-F5344CB8AC3E}">
        <p14:creationId xmlns:p14="http://schemas.microsoft.com/office/powerpoint/2010/main" val="5138812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1" kern="1200" dirty="0">
                <a:solidFill>
                  <a:schemeClr val="tx1"/>
                </a:solidFill>
                <a:effectLst/>
                <a:latin typeface="+mn-lt"/>
                <a:ea typeface="+mn-ea"/>
                <a:cs typeface="+mn-cs"/>
              </a:rPr>
              <a:t>Opdracht 1</a:t>
            </a:r>
          </a:p>
          <a:p>
            <a:r>
              <a:rPr lang="nl-NL" sz="1200" b="1" kern="1200" dirty="0">
                <a:solidFill>
                  <a:schemeClr val="tx1"/>
                </a:solidFill>
                <a:effectLst/>
                <a:latin typeface="+mn-lt"/>
                <a:ea typeface="+mn-ea"/>
                <a:cs typeface="+mn-cs"/>
              </a:rPr>
              <a:t>a</a:t>
            </a:r>
            <a:r>
              <a:rPr lang="nl-NL" sz="1200" kern="1200" dirty="0">
                <a:solidFill>
                  <a:schemeClr val="tx1"/>
                </a:solidFill>
                <a:effectLst/>
                <a:latin typeface="+mn-lt"/>
                <a:ea typeface="+mn-ea"/>
                <a:cs typeface="+mn-cs"/>
              </a:rPr>
              <a:t> Waar denk je aan bij het woord ‘complot’? Vul zoveel mogelijk vakjes van het </a:t>
            </a:r>
            <a:r>
              <a:rPr lang="nl-NL" sz="1200" kern="1200" dirty="0" err="1">
                <a:solidFill>
                  <a:schemeClr val="tx1"/>
                </a:solidFill>
                <a:effectLst/>
                <a:latin typeface="+mn-lt"/>
                <a:ea typeface="+mn-ea"/>
                <a:cs typeface="+mn-cs"/>
              </a:rPr>
              <a:t>woordweb</a:t>
            </a:r>
            <a:r>
              <a:rPr lang="nl-NL" sz="1200" kern="1200" dirty="0">
                <a:solidFill>
                  <a:schemeClr val="tx1"/>
                </a:solidFill>
                <a:effectLst/>
                <a:latin typeface="+mn-lt"/>
                <a:ea typeface="+mn-ea"/>
                <a:cs typeface="+mn-cs"/>
              </a:rPr>
              <a:t>.</a:t>
            </a:r>
            <a:endParaRPr lang="nl-NL" dirty="0"/>
          </a:p>
        </p:txBody>
      </p:sp>
      <p:sp>
        <p:nvSpPr>
          <p:cNvPr id="4" name="Tijdelijke aanduiding voor dianummer 3"/>
          <p:cNvSpPr>
            <a:spLocks noGrp="1"/>
          </p:cNvSpPr>
          <p:nvPr>
            <p:ph type="sldNum" sz="quarter" idx="5"/>
          </p:nvPr>
        </p:nvSpPr>
        <p:spPr/>
        <p:txBody>
          <a:bodyPr/>
          <a:lstStyle/>
          <a:p>
            <a:fld id="{E469B7E0-3D22-E040-B3BC-3DE1DDF1B5B8}" type="slidenum">
              <a:rPr lang="nl-NL" smtClean="0"/>
              <a:t>9</a:t>
            </a:fld>
            <a:endParaRPr lang="nl-NL"/>
          </a:p>
        </p:txBody>
      </p:sp>
    </p:spTree>
    <p:extLst>
      <p:ext uri="{BB962C8B-B14F-4D97-AF65-F5344CB8AC3E}">
        <p14:creationId xmlns:p14="http://schemas.microsoft.com/office/powerpoint/2010/main" val="8686468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Opdracht 1</a:t>
            </a:r>
          </a:p>
          <a:p>
            <a:r>
              <a:rPr lang="nl-NL" sz="1200" b="1" kern="1200" dirty="0">
                <a:solidFill>
                  <a:schemeClr val="tx1"/>
                </a:solidFill>
                <a:effectLst/>
                <a:latin typeface="+mn-lt"/>
                <a:ea typeface="+mn-ea"/>
                <a:cs typeface="+mn-cs"/>
              </a:rPr>
              <a:t>b</a:t>
            </a:r>
            <a:r>
              <a:rPr lang="nl-NL" sz="1200" kern="1200" dirty="0">
                <a:solidFill>
                  <a:schemeClr val="tx1"/>
                </a:solidFill>
                <a:effectLst/>
                <a:latin typeface="+mn-lt"/>
                <a:ea typeface="+mn-ea"/>
                <a:cs typeface="+mn-cs"/>
              </a:rPr>
              <a:t> Bespreek je </a:t>
            </a:r>
            <a:r>
              <a:rPr lang="nl-NL" sz="1200" kern="1200" dirty="0" err="1">
                <a:solidFill>
                  <a:schemeClr val="tx1"/>
                </a:solidFill>
                <a:effectLst/>
                <a:latin typeface="+mn-lt"/>
                <a:ea typeface="+mn-ea"/>
                <a:cs typeface="+mn-cs"/>
              </a:rPr>
              <a:t>woordweb</a:t>
            </a:r>
            <a:r>
              <a:rPr lang="nl-NL" sz="1200" kern="1200" dirty="0">
                <a:solidFill>
                  <a:schemeClr val="tx1"/>
                </a:solidFill>
                <a:effectLst/>
                <a:latin typeface="+mn-lt"/>
                <a:ea typeface="+mn-ea"/>
                <a:cs typeface="+mn-cs"/>
              </a:rPr>
              <a:t> met een klasgenoot. Zijn er veel verschillen of meer overeenkomsten? Vul je </a:t>
            </a:r>
            <a:r>
              <a:rPr lang="nl-NL" sz="1200" kern="1200" dirty="0" err="1">
                <a:solidFill>
                  <a:schemeClr val="tx1"/>
                </a:solidFill>
                <a:effectLst/>
                <a:latin typeface="+mn-lt"/>
                <a:ea typeface="+mn-ea"/>
                <a:cs typeface="+mn-cs"/>
              </a:rPr>
              <a:t>woordweb</a:t>
            </a:r>
            <a:r>
              <a:rPr lang="nl-NL" sz="1200" kern="1200" dirty="0">
                <a:solidFill>
                  <a:schemeClr val="tx1"/>
                </a:solidFill>
                <a:effectLst/>
                <a:latin typeface="+mn-lt"/>
                <a:ea typeface="+mn-ea"/>
                <a:cs typeface="+mn-cs"/>
              </a:rPr>
              <a:t> eventueel aan.</a:t>
            </a:r>
          </a:p>
          <a:p>
            <a:r>
              <a:rPr lang="nl-NL" sz="1200" b="1" kern="1200" dirty="0">
                <a:solidFill>
                  <a:schemeClr val="tx1"/>
                </a:solidFill>
                <a:effectLst/>
                <a:latin typeface="+mn-lt"/>
                <a:ea typeface="+mn-ea"/>
                <a:cs typeface="+mn-cs"/>
              </a:rPr>
              <a:t>c </a:t>
            </a:r>
            <a:r>
              <a:rPr lang="nl-NL" sz="1200" kern="1200" dirty="0">
                <a:solidFill>
                  <a:schemeClr val="tx1"/>
                </a:solidFill>
                <a:effectLst/>
                <a:latin typeface="+mn-lt"/>
                <a:ea typeface="+mn-ea"/>
                <a:cs typeface="+mn-cs"/>
              </a:rPr>
              <a:t>Hoeveel </a:t>
            </a:r>
            <a:r>
              <a:rPr lang="nl-NL" sz="1200" u="none" kern="1200" dirty="0">
                <a:solidFill>
                  <a:schemeClr val="tx1"/>
                </a:solidFill>
                <a:effectLst/>
                <a:latin typeface="+mn-lt"/>
                <a:ea typeface="+mn-ea"/>
                <a:cs typeface="+mn-cs"/>
              </a:rPr>
              <a:t>complottheorieën</a:t>
            </a:r>
            <a:r>
              <a:rPr lang="nl-NL" sz="1200" kern="1200" dirty="0">
                <a:solidFill>
                  <a:schemeClr val="tx1"/>
                </a:solidFill>
                <a:effectLst/>
                <a:latin typeface="+mn-lt"/>
                <a:ea typeface="+mn-ea"/>
                <a:cs typeface="+mn-cs"/>
              </a:rPr>
              <a:t> kennen jullie samen? Schrijf er zoveel mogelijk op in één minuut.</a:t>
            </a:r>
            <a:r>
              <a:rPr lang="nl-NL" dirty="0">
                <a:effectLst/>
              </a:rPr>
              <a:t> </a:t>
            </a:r>
          </a:p>
          <a:p>
            <a:r>
              <a:rPr lang="nl-NL" b="1" dirty="0">
                <a:effectLst/>
              </a:rPr>
              <a:t>d</a:t>
            </a:r>
            <a:r>
              <a:rPr lang="nl-NL" dirty="0">
                <a:effectLst/>
              </a:rPr>
              <a:t> Lees de theorie. Wat is het verschil tussen een complot en een complottheorie?</a:t>
            </a:r>
          </a:p>
          <a:p>
            <a:endParaRPr lang="nl-NL" dirty="0"/>
          </a:p>
        </p:txBody>
      </p:sp>
      <p:sp>
        <p:nvSpPr>
          <p:cNvPr id="4" name="Tijdelijke aanduiding voor dianummer 3"/>
          <p:cNvSpPr>
            <a:spLocks noGrp="1"/>
          </p:cNvSpPr>
          <p:nvPr>
            <p:ph type="sldNum" sz="quarter" idx="5"/>
          </p:nvPr>
        </p:nvSpPr>
        <p:spPr/>
        <p:txBody>
          <a:bodyPr/>
          <a:lstStyle/>
          <a:p>
            <a:fld id="{E469B7E0-3D22-E040-B3BC-3DE1DDF1B5B8}" type="slidenum">
              <a:rPr lang="nl-NL" smtClean="0"/>
              <a:t>10</a:t>
            </a:fld>
            <a:endParaRPr lang="nl-NL"/>
          </a:p>
        </p:txBody>
      </p:sp>
    </p:spTree>
    <p:extLst>
      <p:ext uri="{BB962C8B-B14F-4D97-AF65-F5344CB8AC3E}">
        <p14:creationId xmlns:p14="http://schemas.microsoft.com/office/powerpoint/2010/main" val="3361065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1DC5D-8ED8-13DE-B856-484091E71FB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9D3CC64-5E83-AB8E-4B72-8CB92CF91C2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51FBB06-9ABC-310F-02C8-F2A321085AE6}"/>
              </a:ext>
            </a:extLst>
          </p:cNvPr>
          <p:cNvSpPr>
            <a:spLocks noGrp="1"/>
          </p:cNvSpPr>
          <p:nvPr>
            <p:ph type="body" idx="1"/>
          </p:nvPr>
        </p:nvSpPr>
        <p:spPr/>
        <p:txBody>
          <a:bodyPr/>
          <a:lstStyle/>
          <a:p>
            <a:endParaRPr lang="nl-NL" b="0" dirty="0"/>
          </a:p>
        </p:txBody>
      </p:sp>
      <p:sp>
        <p:nvSpPr>
          <p:cNvPr id="4" name="Tijdelijke aanduiding voor dianummer 3">
            <a:extLst>
              <a:ext uri="{FF2B5EF4-FFF2-40B4-BE49-F238E27FC236}">
                <a16:creationId xmlns:a16="http://schemas.microsoft.com/office/drawing/2014/main" id="{7FBEBEF8-EA57-A9E1-7A19-4D2A5F57EC75}"/>
              </a:ext>
            </a:extLst>
          </p:cNvPr>
          <p:cNvSpPr>
            <a:spLocks noGrp="1"/>
          </p:cNvSpPr>
          <p:nvPr>
            <p:ph type="sldNum" sz="quarter" idx="5"/>
          </p:nvPr>
        </p:nvSpPr>
        <p:spPr/>
        <p:txBody>
          <a:bodyPr/>
          <a:lstStyle/>
          <a:p>
            <a:fld id="{E469B7E0-3D22-E040-B3BC-3DE1DDF1B5B8}" type="slidenum">
              <a:rPr lang="nl-NL" smtClean="0"/>
              <a:t>13</a:t>
            </a:fld>
            <a:endParaRPr lang="nl-NL"/>
          </a:p>
        </p:txBody>
      </p:sp>
    </p:spTree>
    <p:extLst>
      <p:ext uri="{BB962C8B-B14F-4D97-AF65-F5344CB8AC3E}">
        <p14:creationId xmlns:p14="http://schemas.microsoft.com/office/powerpoint/2010/main" val="30692403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0" name="Rechthoek 19">
            <a:extLst>
              <a:ext uri="{FF2B5EF4-FFF2-40B4-BE49-F238E27FC236}">
                <a16:creationId xmlns:a16="http://schemas.microsoft.com/office/drawing/2014/main" id="{04B3BF35-E087-E9B5-E86E-79954B426AD1}"/>
              </a:ext>
            </a:extLst>
          </p:cNvPr>
          <p:cNvSpPr/>
          <p:nvPr userDrawn="1"/>
        </p:nvSpPr>
        <p:spPr>
          <a:xfrm>
            <a:off x="0" y="0"/>
            <a:ext cx="12192000" cy="6169052"/>
          </a:xfrm>
          <a:prstGeom prst="rect">
            <a:avLst/>
          </a:prstGeom>
          <a:solidFill>
            <a:srgbClr val="67B5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bg1"/>
              </a:solidFill>
            </a:endParaRPr>
          </a:p>
        </p:txBody>
      </p:sp>
      <p:sp>
        <p:nvSpPr>
          <p:cNvPr id="2" name="Titel 1">
            <a:extLst>
              <a:ext uri="{FF2B5EF4-FFF2-40B4-BE49-F238E27FC236}">
                <a16:creationId xmlns:a16="http://schemas.microsoft.com/office/drawing/2014/main" id="{AAAD6583-2C37-D061-6EB7-AB291E5A96C5}"/>
              </a:ext>
            </a:extLst>
          </p:cNvPr>
          <p:cNvSpPr>
            <a:spLocks noGrp="1"/>
          </p:cNvSpPr>
          <p:nvPr>
            <p:ph type="ctrTitle"/>
          </p:nvPr>
        </p:nvSpPr>
        <p:spPr>
          <a:xfrm>
            <a:off x="1857812" y="1488997"/>
            <a:ext cx="8170108" cy="2770106"/>
          </a:xfrm>
          <a:prstGeom prst="rect">
            <a:avLst/>
          </a:prstGeom>
        </p:spPr>
        <p:txBody>
          <a:bodyPr anchor="b">
            <a:noAutofit/>
          </a:bodyPr>
          <a:lstStyle>
            <a:lvl1pPr algn="ctr">
              <a:defRPr sz="15000" b="1" i="0">
                <a:latin typeface="Calibri" panose="020F0502020204030204" pitchFamily="34" charset="0"/>
                <a:cs typeface="Calibri" panose="020F0502020204030204" pitchFamily="34" charset="0"/>
              </a:defRPr>
            </a:lvl1pPr>
          </a:lstStyle>
          <a:p>
            <a:r>
              <a:rPr lang="nl-NL" dirty="0"/>
              <a:t>Klik om stijl te bewerken</a:t>
            </a:r>
          </a:p>
        </p:txBody>
      </p:sp>
      <p:sp>
        <p:nvSpPr>
          <p:cNvPr id="3" name="Ondertitel 2">
            <a:extLst>
              <a:ext uri="{FF2B5EF4-FFF2-40B4-BE49-F238E27FC236}">
                <a16:creationId xmlns:a16="http://schemas.microsoft.com/office/drawing/2014/main" id="{D4A26DEB-2AC2-4B02-6D1B-C54B3CAEECFE}"/>
              </a:ext>
            </a:extLst>
          </p:cNvPr>
          <p:cNvSpPr>
            <a:spLocks noGrp="1"/>
          </p:cNvSpPr>
          <p:nvPr>
            <p:ph type="subTitle" idx="1"/>
          </p:nvPr>
        </p:nvSpPr>
        <p:spPr>
          <a:xfrm>
            <a:off x="1857812" y="4793629"/>
            <a:ext cx="8170108" cy="13820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p>
        </p:txBody>
      </p:sp>
      <p:sp>
        <p:nvSpPr>
          <p:cNvPr id="22" name="Tekstvak 21">
            <a:extLst>
              <a:ext uri="{FF2B5EF4-FFF2-40B4-BE49-F238E27FC236}">
                <a16:creationId xmlns:a16="http://schemas.microsoft.com/office/drawing/2014/main" id="{D70BBD41-E547-B1C0-FA87-31457973CD39}"/>
              </a:ext>
            </a:extLst>
          </p:cNvPr>
          <p:cNvSpPr txBox="1"/>
          <p:nvPr userDrawn="1"/>
        </p:nvSpPr>
        <p:spPr>
          <a:xfrm>
            <a:off x="416585" y="-259483"/>
            <a:ext cx="3171232" cy="6247864"/>
          </a:xfrm>
          <a:prstGeom prst="rect">
            <a:avLst/>
          </a:prstGeom>
          <a:noFill/>
        </p:spPr>
        <p:txBody>
          <a:bodyPr wrap="square" rtlCol="0">
            <a:spAutoFit/>
          </a:bodyPr>
          <a:lstStyle/>
          <a:p>
            <a:r>
              <a:rPr lang="nl-NL" sz="40000" dirty="0">
                <a:solidFill>
                  <a:schemeClr val="bg1"/>
                </a:solidFill>
                <a:latin typeface="Rockwell" panose="02060603020205020403" pitchFamily="18" charset="77"/>
              </a:rPr>
              <a:t>‘</a:t>
            </a:r>
          </a:p>
        </p:txBody>
      </p:sp>
      <p:sp>
        <p:nvSpPr>
          <p:cNvPr id="23" name="Tekstvak 22">
            <a:extLst>
              <a:ext uri="{FF2B5EF4-FFF2-40B4-BE49-F238E27FC236}">
                <a16:creationId xmlns:a16="http://schemas.microsoft.com/office/drawing/2014/main" id="{C0AE62A7-5FF1-41C9-5599-53E2DEF8357D}"/>
              </a:ext>
            </a:extLst>
          </p:cNvPr>
          <p:cNvSpPr txBox="1"/>
          <p:nvPr userDrawn="1"/>
        </p:nvSpPr>
        <p:spPr>
          <a:xfrm>
            <a:off x="9950383" y="2569809"/>
            <a:ext cx="3171232" cy="6247864"/>
          </a:xfrm>
          <a:prstGeom prst="rect">
            <a:avLst/>
          </a:prstGeom>
          <a:noFill/>
        </p:spPr>
        <p:txBody>
          <a:bodyPr wrap="square" rtlCol="0">
            <a:spAutoFit/>
          </a:bodyPr>
          <a:lstStyle/>
          <a:p>
            <a:r>
              <a:rPr lang="nl-NL" sz="40000" dirty="0">
                <a:solidFill>
                  <a:schemeClr val="bg1"/>
                </a:solidFill>
                <a:latin typeface="Rockwell" panose="02060603020205020403" pitchFamily="18" charset="77"/>
              </a:rPr>
              <a:t>’</a:t>
            </a:r>
          </a:p>
        </p:txBody>
      </p:sp>
      <p:sp>
        <p:nvSpPr>
          <p:cNvPr id="34" name="Tijdelijke aanduiding voor datum 3">
            <a:extLst>
              <a:ext uri="{FF2B5EF4-FFF2-40B4-BE49-F238E27FC236}">
                <a16:creationId xmlns:a16="http://schemas.microsoft.com/office/drawing/2014/main" id="{96AD3955-C1A3-DF71-89B0-AFE831050B6E}"/>
              </a:ext>
            </a:extLst>
          </p:cNvPr>
          <p:cNvSpPr>
            <a:spLocks noGrp="1"/>
          </p:cNvSpPr>
          <p:nvPr>
            <p:ph type="dt" sz="half" idx="2"/>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694B231A-9CF0-D241-B237-D9EB554D643C}" type="datetime1">
              <a:rPr lang="nl-NL" smtClean="0"/>
              <a:pPr/>
              <a:t>12-5-2026</a:t>
            </a:fld>
            <a:endParaRPr lang="nl-NL" dirty="0"/>
          </a:p>
        </p:txBody>
      </p:sp>
      <p:sp>
        <p:nvSpPr>
          <p:cNvPr id="35" name="Tijdelijke aanduiding voor voettekst 4">
            <a:extLst>
              <a:ext uri="{FF2B5EF4-FFF2-40B4-BE49-F238E27FC236}">
                <a16:creationId xmlns:a16="http://schemas.microsoft.com/office/drawing/2014/main" id="{66E9BA5D-CFB4-DA27-1A9B-5E4EA2D2BE58}"/>
              </a:ext>
            </a:extLst>
          </p:cNvPr>
          <p:cNvSpPr>
            <a:spLocks noGrp="1"/>
          </p:cNvSpPr>
          <p:nvPr>
            <p:ph type="ftr" sz="quarter" idx="3"/>
          </p:nvPr>
        </p:nvSpPr>
        <p:spPr>
          <a:xfrm>
            <a:off x="2783840" y="6356350"/>
            <a:ext cx="4998720" cy="365125"/>
          </a:xfrm>
          <a:prstGeom prst="rect">
            <a:avLst/>
          </a:prstGeom>
        </p:spPr>
        <p:txBody>
          <a:bodyPr/>
          <a:lstStyle>
            <a:lvl1pPr>
              <a:defRPr sz="1600">
                <a:latin typeface="+mj-lt"/>
              </a:defRPr>
            </a:lvl1pPr>
          </a:lstStyle>
          <a:p>
            <a:r>
              <a:rPr lang="nl-NL"/>
              <a:t>Taal en armoede | Project bij Talent onderbouw</a:t>
            </a:r>
            <a:endParaRPr lang="nl-NL" dirty="0"/>
          </a:p>
        </p:txBody>
      </p:sp>
      <p:sp>
        <p:nvSpPr>
          <p:cNvPr id="36" name="Tijdelijke aanduiding voor dianummer 5">
            <a:extLst>
              <a:ext uri="{FF2B5EF4-FFF2-40B4-BE49-F238E27FC236}">
                <a16:creationId xmlns:a16="http://schemas.microsoft.com/office/drawing/2014/main" id="{E54366A7-F2AC-073A-9410-76E1A4359AA7}"/>
              </a:ext>
            </a:extLst>
          </p:cNvPr>
          <p:cNvSpPr>
            <a:spLocks noGrp="1"/>
          </p:cNvSpPr>
          <p:nvPr>
            <p:ph type="sldNum" sz="quarter" idx="4"/>
          </p:nvPr>
        </p:nvSpPr>
        <p:spPr>
          <a:xfrm>
            <a:off x="7928412" y="6356350"/>
            <a:ext cx="2099508" cy="365125"/>
          </a:xfrm>
          <a:prstGeom prst="rect">
            <a:avLst/>
          </a:prstGeom>
        </p:spPr>
        <p:txBody>
          <a:bodyPr/>
          <a:lstStyle>
            <a:lvl1pPr algn="r">
              <a:defRPr sz="1600">
                <a:latin typeface="+mj-lt"/>
              </a:defRPr>
            </a:lvl1pPr>
          </a:lstStyle>
          <a:p>
            <a:fld id="{24A160AA-4E06-E04B-9295-C84AC3ABC789}" type="slidenum">
              <a:rPr lang="nl-NL" smtClean="0"/>
              <a:pPr/>
              <a:t>‹nr.›</a:t>
            </a:fld>
            <a:endParaRPr lang="nl-NL" dirty="0"/>
          </a:p>
        </p:txBody>
      </p:sp>
    </p:spTree>
    <p:extLst>
      <p:ext uri="{BB962C8B-B14F-4D97-AF65-F5344CB8AC3E}">
        <p14:creationId xmlns:p14="http://schemas.microsoft.com/office/powerpoint/2010/main" val="36310037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0" name="Rechthoek 19">
            <a:extLst>
              <a:ext uri="{FF2B5EF4-FFF2-40B4-BE49-F238E27FC236}">
                <a16:creationId xmlns:a16="http://schemas.microsoft.com/office/drawing/2014/main" id="{04B3BF35-E087-E9B5-E86E-79954B426AD1}"/>
              </a:ext>
            </a:extLst>
          </p:cNvPr>
          <p:cNvSpPr/>
          <p:nvPr userDrawn="1"/>
        </p:nvSpPr>
        <p:spPr>
          <a:xfrm>
            <a:off x="0" y="0"/>
            <a:ext cx="12192000" cy="6169052"/>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bg1"/>
              </a:solidFill>
            </a:endParaRPr>
          </a:p>
        </p:txBody>
      </p:sp>
      <p:sp>
        <p:nvSpPr>
          <p:cNvPr id="2" name="Titel 1">
            <a:extLst>
              <a:ext uri="{FF2B5EF4-FFF2-40B4-BE49-F238E27FC236}">
                <a16:creationId xmlns:a16="http://schemas.microsoft.com/office/drawing/2014/main" id="{AAAD6583-2C37-D061-6EB7-AB291E5A96C5}"/>
              </a:ext>
            </a:extLst>
          </p:cNvPr>
          <p:cNvSpPr>
            <a:spLocks noGrp="1"/>
          </p:cNvSpPr>
          <p:nvPr>
            <p:ph type="ctrTitle"/>
          </p:nvPr>
        </p:nvSpPr>
        <p:spPr>
          <a:xfrm>
            <a:off x="1857812" y="1488997"/>
            <a:ext cx="8170108" cy="2770106"/>
          </a:xfrm>
        </p:spPr>
        <p:txBody>
          <a:bodyPr anchor="b">
            <a:noAutofit/>
          </a:bodyPr>
          <a:lstStyle>
            <a:lvl1pPr algn="ctr">
              <a:defRPr sz="15000" b="1" i="0">
                <a:solidFill>
                  <a:schemeClr val="bg1"/>
                </a:solidFill>
                <a:latin typeface="Calibri" panose="020F0502020204030204" pitchFamily="34" charset="0"/>
                <a:cs typeface="Calibri" panose="020F0502020204030204" pitchFamily="34" charset="0"/>
              </a:defRPr>
            </a:lvl1pPr>
          </a:lstStyle>
          <a:p>
            <a:r>
              <a:rPr lang="nl-NL" dirty="0"/>
              <a:t>Klik om stijl te bewerken</a:t>
            </a:r>
          </a:p>
        </p:txBody>
      </p:sp>
      <p:sp>
        <p:nvSpPr>
          <p:cNvPr id="3" name="Ondertitel 2">
            <a:extLst>
              <a:ext uri="{FF2B5EF4-FFF2-40B4-BE49-F238E27FC236}">
                <a16:creationId xmlns:a16="http://schemas.microsoft.com/office/drawing/2014/main" id="{D4A26DEB-2AC2-4B02-6D1B-C54B3CAEECFE}"/>
              </a:ext>
            </a:extLst>
          </p:cNvPr>
          <p:cNvSpPr>
            <a:spLocks noGrp="1"/>
          </p:cNvSpPr>
          <p:nvPr>
            <p:ph type="subTitle" idx="1"/>
          </p:nvPr>
        </p:nvSpPr>
        <p:spPr>
          <a:xfrm>
            <a:off x="1857812" y="4793629"/>
            <a:ext cx="8170108" cy="1382050"/>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p>
        </p:txBody>
      </p:sp>
      <p:sp>
        <p:nvSpPr>
          <p:cNvPr id="22" name="Tekstvak 21">
            <a:extLst>
              <a:ext uri="{FF2B5EF4-FFF2-40B4-BE49-F238E27FC236}">
                <a16:creationId xmlns:a16="http://schemas.microsoft.com/office/drawing/2014/main" id="{D70BBD41-E547-B1C0-FA87-31457973CD39}"/>
              </a:ext>
            </a:extLst>
          </p:cNvPr>
          <p:cNvSpPr txBox="1"/>
          <p:nvPr userDrawn="1"/>
        </p:nvSpPr>
        <p:spPr>
          <a:xfrm>
            <a:off x="416585" y="-259483"/>
            <a:ext cx="3171232" cy="6247864"/>
          </a:xfrm>
          <a:prstGeom prst="rect">
            <a:avLst/>
          </a:prstGeom>
          <a:noFill/>
        </p:spPr>
        <p:txBody>
          <a:bodyPr wrap="square" rtlCol="0">
            <a:spAutoFit/>
          </a:bodyPr>
          <a:lstStyle/>
          <a:p>
            <a:r>
              <a:rPr lang="nl-NL" sz="40000" dirty="0">
                <a:solidFill>
                  <a:schemeClr val="bg1"/>
                </a:solidFill>
                <a:latin typeface="Rockwell" panose="02060603020205020403" pitchFamily="18" charset="77"/>
              </a:rPr>
              <a:t>‘</a:t>
            </a:r>
          </a:p>
        </p:txBody>
      </p:sp>
      <p:sp>
        <p:nvSpPr>
          <p:cNvPr id="23" name="Tekstvak 22">
            <a:extLst>
              <a:ext uri="{FF2B5EF4-FFF2-40B4-BE49-F238E27FC236}">
                <a16:creationId xmlns:a16="http://schemas.microsoft.com/office/drawing/2014/main" id="{C0AE62A7-5FF1-41C9-5599-53E2DEF8357D}"/>
              </a:ext>
            </a:extLst>
          </p:cNvPr>
          <p:cNvSpPr txBox="1"/>
          <p:nvPr userDrawn="1"/>
        </p:nvSpPr>
        <p:spPr>
          <a:xfrm>
            <a:off x="9950383" y="2569809"/>
            <a:ext cx="3171232" cy="6247864"/>
          </a:xfrm>
          <a:prstGeom prst="rect">
            <a:avLst/>
          </a:prstGeom>
          <a:noFill/>
        </p:spPr>
        <p:txBody>
          <a:bodyPr wrap="square" rtlCol="0">
            <a:spAutoFit/>
          </a:bodyPr>
          <a:lstStyle/>
          <a:p>
            <a:r>
              <a:rPr lang="nl-NL" sz="40000" dirty="0">
                <a:solidFill>
                  <a:schemeClr val="bg1"/>
                </a:solidFill>
                <a:latin typeface="Rockwell" panose="02060603020205020403" pitchFamily="18" charset="77"/>
              </a:rPr>
              <a:t>’</a:t>
            </a:r>
          </a:p>
        </p:txBody>
      </p:sp>
      <p:sp>
        <p:nvSpPr>
          <p:cNvPr id="34" name="Tijdelijke aanduiding voor datum 3">
            <a:extLst>
              <a:ext uri="{FF2B5EF4-FFF2-40B4-BE49-F238E27FC236}">
                <a16:creationId xmlns:a16="http://schemas.microsoft.com/office/drawing/2014/main" id="{96AD3955-C1A3-DF71-89B0-AFE831050B6E}"/>
              </a:ext>
            </a:extLst>
          </p:cNvPr>
          <p:cNvSpPr>
            <a:spLocks noGrp="1"/>
          </p:cNvSpPr>
          <p:nvPr>
            <p:ph type="dt" sz="half" idx="2"/>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F839DB01-080F-7645-91F4-88D4A09EDBFF}" type="datetime1">
              <a:rPr lang="nl-NL" smtClean="0"/>
              <a:pPr/>
              <a:t>12-5-2026</a:t>
            </a:fld>
            <a:endParaRPr lang="nl-NL" dirty="0"/>
          </a:p>
        </p:txBody>
      </p:sp>
      <p:sp>
        <p:nvSpPr>
          <p:cNvPr id="35" name="Tijdelijke aanduiding voor voettekst 4">
            <a:extLst>
              <a:ext uri="{FF2B5EF4-FFF2-40B4-BE49-F238E27FC236}">
                <a16:creationId xmlns:a16="http://schemas.microsoft.com/office/drawing/2014/main" id="{66E9BA5D-CFB4-DA27-1A9B-5E4EA2D2BE58}"/>
              </a:ext>
            </a:extLst>
          </p:cNvPr>
          <p:cNvSpPr>
            <a:spLocks noGrp="1"/>
          </p:cNvSpPr>
          <p:nvPr>
            <p:ph type="ftr" sz="quarter" idx="3"/>
          </p:nvPr>
        </p:nvSpPr>
        <p:spPr>
          <a:xfrm>
            <a:off x="2783840" y="6356350"/>
            <a:ext cx="4998720" cy="365125"/>
          </a:xfrm>
          <a:prstGeom prst="rect">
            <a:avLst/>
          </a:prstGeom>
        </p:spPr>
        <p:txBody>
          <a:bodyPr/>
          <a:lstStyle>
            <a:lvl1pPr>
              <a:defRPr sz="1600">
                <a:latin typeface="+mj-lt"/>
              </a:defRPr>
            </a:lvl1pPr>
          </a:lstStyle>
          <a:p>
            <a:r>
              <a:rPr lang="nl-NL"/>
              <a:t>Taal en armoede | Project bij Talent onderbouw</a:t>
            </a:r>
            <a:endParaRPr lang="nl-NL" dirty="0"/>
          </a:p>
        </p:txBody>
      </p:sp>
      <p:sp>
        <p:nvSpPr>
          <p:cNvPr id="36" name="Tijdelijke aanduiding voor dianummer 5">
            <a:extLst>
              <a:ext uri="{FF2B5EF4-FFF2-40B4-BE49-F238E27FC236}">
                <a16:creationId xmlns:a16="http://schemas.microsoft.com/office/drawing/2014/main" id="{E54366A7-F2AC-073A-9410-76E1A4359AA7}"/>
              </a:ext>
            </a:extLst>
          </p:cNvPr>
          <p:cNvSpPr>
            <a:spLocks noGrp="1"/>
          </p:cNvSpPr>
          <p:nvPr>
            <p:ph type="sldNum" sz="quarter" idx="4"/>
          </p:nvPr>
        </p:nvSpPr>
        <p:spPr>
          <a:xfrm>
            <a:off x="7928412" y="6356350"/>
            <a:ext cx="2099508" cy="365125"/>
          </a:xfrm>
          <a:prstGeom prst="rect">
            <a:avLst/>
          </a:prstGeom>
        </p:spPr>
        <p:txBody>
          <a:bodyPr/>
          <a:lstStyle>
            <a:lvl1pPr algn="r">
              <a:defRPr sz="1600">
                <a:latin typeface="+mj-lt"/>
              </a:defRPr>
            </a:lvl1pPr>
          </a:lstStyle>
          <a:p>
            <a:fld id="{24A160AA-4E06-E04B-9295-C84AC3ABC789}" type="slidenum">
              <a:rPr lang="nl-NL" smtClean="0"/>
              <a:pPr/>
              <a:t>‹nr.›</a:t>
            </a:fld>
            <a:endParaRPr lang="nl-NL" dirty="0"/>
          </a:p>
        </p:txBody>
      </p:sp>
    </p:spTree>
    <p:extLst>
      <p:ext uri="{BB962C8B-B14F-4D97-AF65-F5344CB8AC3E}">
        <p14:creationId xmlns:p14="http://schemas.microsoft.com/office/powerpoint/2010/main" val="10454030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eldia">
    <p:spTree>
      <p:nvGrpSpPr>
        <p:cNvPr id="1" name=""/>
        <p:cNvGrpSpPr/>
        <p:nvPr/>
      </p:nvGrpSpPr>
      <p:grpSpPr>
        <a:xfrm>
          <a:off x="0" y="0"/>
          <a:ext cx="0" cy="0"/>
          <a:chOff x="0" y="0"/>
          <a:chExt cx="0" cy="0"/>
        </a:xfrm>
      </p:grpSpPr>
      <p:sp>
        <p:nvSpPr>
          <p:cNvPr id="20" name="Rechthoek 19">
            <a:extLst>
              <a:ext uri="{FF2B5EF4-FFF2-40B4-BE49-F238E27FC236}">
                <a16:creationId xmlns:a16="http://schemas.microsoft.com/office/drawing/2014/main" id="{04B3BF35-E087-E9B5-E86E-79954B426AD1}"/>
              </a:ext>
            </a:extLst>
          </p:cNvPr>
          <p:cNvSpPr/>
          <p:nvPr userDrawn="1"/>
        </p:nvSpPr>
        <p:spPr>
          <a:xfrm>
            <a:off x="0" y="0"/>
            <a:ext cx="12192000" cy="6169052"/>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bg1"/>
              </a:solidFill>
            </a:endParaRPr>
          </a:p>
        </p:txBody>
      </p:sp>
      <p:sp>
        <p:nvSpPr>
          <p:cNvPr id="22" name="Tekstvak 21">
            <a:extLst>
              <a:ext uri="{FF2B5EF4-FFF2-40B4-BE49-F238E27FC236}">
                <a16:creationId xmlns:a16="http://schemas.microsoft.com/office/drawing/2014/main" id="{D70BBD41-E547-B1C0-FA87-31457973CD39}"/>
              </a:ext>
            </a:extLst>
          </p:cNvPr>
          <p:cNvSpPr txBox="1"/>
          <p:nvPr userDrawn="1"/>
        </p:nvSpPr>
        <p:spPr>
          <a:xfrm>
            <a:off x="416585" y="-259483"/>
            <a:ext cx="3171232" cy="6247864"/>
          </a:xfrm>
          <a:prstGeom prst="rect">
            <a:avLst/>
          </a:prstGeom>
          <a:noFill/>
        </p:spPr>
        <p:txBody>
          <a:bodyPr wrap="square" rtlCol="0">
            <a:spAutoFit/>
          </a:bodyPr>
          <a:lstStyle/>
          <a:p>
            <a:r>
              <a:rPr lang="nl-NL" sz="40000" dirty="0">
                <a:solidFill>
                  <a:schemeClr val="bg1"/>
                </a:solidFill>
                <a:latin typeface="Rockwell" panose="02060603020205020403" pitchFamily="18" charset="77"/>
              </a:rPr>
              <a:t>‘</a:t>
            </a:r>
          </a:p>
        </p:txBody>
      </p:sp>
      <p:sp>
        <p:nvSpPr>
          <p:cNvPr id="23" name="Tekstvak 22">
            <a:extLst>
              <a:ext uri="{FF2B5EF4-FFF2-40B4-BE49-F238E27FC236}">
                <a16:creationId xmlns:a16="http://schemas.microsoft.com/office/drawing/2014/main" id="{C0AE62A7-5FF1-41C9-5599-53E2DEF8357D}"/>
              </a:ext>
            </a:extLst>
          </p:cNvPr>
          <p:cNvSpPr txBox="1"/>
          <p:nvPr userDrawn="1"/>
        </p:nvSpPr>
        <p:spPr>
          <a:xfrm>
            <a:off x="9950383" y="2569809"/>
            <a:ext cx="3171232" cy="6247864"/>
          </a:xfrm>
          <a:prstGeom prst="rect">
            <a:avLst/>
          </a:prstGeom>
          <a:noFill/>
        </p:spPr>
        <p:txBody>
          <a:bodyPr wrap="square" rtlCol="0">
            <a:spAutoFit/>
          </a:bodyPr>
          <a:lstStyle/>
          <a:p>
            <a:r>
              <a:rPr lang="nl-NL" sz="40000" dirty="0">
                <a:solidFill>
                  <a:schemeClr val="bg1"/>
                </a:solidFill>
                <a:latin typeface="Rockwell" panose="02060603020205020403" pitchFamily="18" charset="77"/>
              </a:rPr>
              <a:t>’</a:t>
            </a:r>
          </a:p>
        </p:txBody>
      </p:sp>
      <p:sp>
        <p:nvSpPr>
          <p:cNvPr id="34" name="Tijdelijke aanduiding voor datum 3">
            <a:extLst>
              <a:ext uri="{FF2B5EF4-FFF2-40B4-BE49-F238E27FC236}">
                <a16:creationId xmlns:a16="http://schemas.microsoft.com/office/drawing/2014/main" id="{96AD3955-C1A3-DF71-89B0-AFE831050B6E}"/>
              </a:ext>
            </a:extLst>
          </p:cNvPr>
          <p:cNvSpPr>
            <a:spLocks noGrp="1"/>
          </p:cNvSpPr>
          <p:nvPr>
            <p:ph type="dt" sz="half" idx="2"/>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F5F63EBD-ED31-2D45-A6D6-983F1D9BCC0A}" type="datetime1">
              <a:rPr lang="nl-NL" smtClean="0"/>
              <a:pPr/>
              <a:t>12-5-2026</a:t>
            </a:fld>
            <a:endParaRPr lang="nl-NL" dirty="0"/>
          </a:p>
        </p:txBody>
      </p:sp>
      <p:sp>
        <p:nvSpPr>
          <p:cNvPr id="35" name="Tijdelijke aanduiding voor voettekst 4">
            <a:extLst>
              <a:ext uri="{FF2B5EF4-FFF2-40B4-BE49-F238E27FC236}">
                <a16:creationId xmlns:a16="http://schemas.microsoft.com/office/drawing/2014/main" id="{66E9BA5D-CFB4-DA27-1A9B-5E4EA2D2BE58}"/>
              </a:ext>
            </a:extLst>
          </p:cNvPr>
          <p:cNvSpPr>
            <a:spLocks noGrp="1"/>
          </p:cNvSpPr>
          <p:nvPr>
            <p:ph type="ftr" sz="quarter" idx="3"/>
          </p:nvPr>
        </p:nvSpPr>
        <p:spPr>
          <a:xfrm>
            <a:off x="2783840" y="6356350"/>
            <a:ext cx="4998720" cy="365125"/>
          </a:xfrm>
          <a:prstGeom prst="rect">
            <a:avLst/>
          </a:prstGeom>
        </p:spPr>
        <p:txBody>
          <a:bodyPr/>
          <a:lstStyle>
            <a:lvl1pPr>
              <a:defRPr sz="1600">
                <a:latin typeface="+mj-lt"/>
              </a:defRPr>
            </a:lvl1pPr>
          </a:lstStyle>
          <a:p>
            <a:r>
              <a:rPr lang="nl-NL"/>
              <a:t>Taal en armoede | Project bij Talent onderbouw</a:t>
            </a:r>
            <a:endParaRPr lang="nl-NL" dirty="0"/>
          </a:p>
        </p:txBody>
      </p:sp>
      <p:sp>
        <p:nvSpPr>
          <p:cNvPr id="36" name="Tijdelijke aanduiding voor dianummer 5">
            <a:extLst>
              <a:ext uri="{FF2B5EF4-FFF2-40B4-BE49-F238E27FC236}">
                <a16:creationId xmlns:a16="http://schemas.microsoft.com/office/drawing/2014/main" id="{E54366A7-F2AC-073A-9410-76E1A4359AA7}"/>
              </a:ext>
            </a:extLst>
          </p:cNvPr>
          <p:cNvSpPr>
            <a:spLocks noGrp="1"/>
          </p:cNvSpPr>
          <p:nvPr>
            <p:ph type="sldNum" sz="quarter" idx="4"/>
          </p:nvPr>
        </p:nvSpPr>
        <p:spPr>
          <a:xfrm>
            <a:off x="7928412" y="6356350"/>
            <a:ext cx="2099508" cy="365125"/>
          </a:xfrm>
          <a:prstGeom prst="rect">
            <a:avLst/>
          </a:prstGeom>
        </p:spPr>
        <p:txBody>
          <a:bodyPr/>
          <a:lstStyle>
            <a:lvl1pPr algn="r">
              <a:defRPr sz="1600">
                <a:latin typeface="+mj-lt"/>
              </a:defRPr>
            </a:lvl1pPr>
          </a:lstStyle>
          <a:p>
            <a:fld id="{24A160AA-4E06-E04B-9295-C84AC3ABC789}" type="slidenum">
              <a:rPr lang="nl-NL" smtClean="0"/>
              <a:pPr/>
              <a:t>‹nr.›</a:t>
            </a:fld>
            <a:endParaRPr lang="nl-NL" dirty="0"/>
          </a:p>
        </p:txBody>
      </p:sp>
    </p:spTree>
    <p:extLst>
      <p:ext uri="{BB962C8B-B14F-4D97-AF65-F5344CB8AC3E}">
        <p14:creationId xmlns:p14="http://schemas.microsoft.com/office/powerpoint/2010/main" val="26386847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eldia">
    <p:spTree>
      <p:nvGrpSpPr>
        <p:cNvPr id="1" name=""/>
        <p:cNvGrpSpPr/>
        <p:nvPr/>
      </p:nvGrpSpPr>
      <p:grpSpPr>
        <a:xfrm>
          <a:off x="0" y="0"/>
          <a:ext cx="0" cy="0"/>
          <a:chOff x="0" y="0"/>
          <a:chExt cx="0" cy="0"/>
        </a:xfrm>
      </p:grpSpPr>
      <p:sp>
        <p:nvSpPr>
          <p:cNvPr id="20" name="Rechthoek 19">
            <a:extLst>
              <a:ext uri="{FF2B5EF4-FFF2-40B4-BE49-F238E27FC236}">
                <a16:creationId xmlns:a16="http://schemas.microsoft.com/office/drawing/2014/main" id="{04B3BF35-E087-E9B5-E86E-79954B426AD1}"/>
              </a:ext>
            </a:extLst>
          </p:cNvPr>
          <p:cNvSpPr/>
          <p:nvPr userDrawn="1"/>
        </p:nvSpPr>
        <p:spPr>
          <a:xfrm>
            <a:off x="0" y="0"/>
            <a:ext cx="12192000" cy="6169052"/>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bg1"/>
              </a:solidFill>
            </a:endParaRPr>
          </a:p>
        </p:txBody>
      </p:sp>
      <p:sp>
        <p:nvSpPr>
          <p:cNvPr id="34" name="Tijdelijke aanduiding voor datum 3">
            <a:extLst>
              <a:ext uri="{FF2B5EF4-FFF2-40B4-BE49-F238E27FC236}">
                <a16:creationId xmlns:a16="http://schemas.microsoft.com/office/drawing/2014/main" id="{96AD3955-C1A3-DF71-89B0-AFE831050B6E}"/>
              </a:ext>
            </a:extLst>
          </p:cNvPr>
          <p:cNvSpPr>
            <a:spLocks noGrp="1"/>
          </p:cNvSpPr>
          <p:nvPr>
            <p:ph type="dt" sz="half" idx="2"/>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19E4AB92-016E-D140-A0F0-97037C69078A}" type="datetime1">
              <a:rPr lang="nl-NL" smtClean="0"/>
              <a:pPr/>
              <a:t>12-5-2026</a:t>
            </a:fld>
            <a:endParaRPr lang="nl-NL" dirty="0"/>
          </a:p>
        </p:txBody>
      </p:sp>
      <p:sp>
        <p:nvSpPr>
          <p:cNvPr id="35" name="Tijdelijke aanduiding voor voettekst 4">
            <a:extLst>
              <a:ext uri="{FF2B5EF4-FFF2-40B4-BE49-F238E27FC236}">
                <a16:creationId xmlns:a16="http://schemas.microsoft.com/office/drawing/2014/main" id="{66E9BA5D-CFB4-DA27-1A9B-5E4EA2D2BE58}"/>
              </a:ext>
            </a:extLst>
          </p:cNvPr>
          <p:cNvSpPr>
            <a:spLocks noGrp="1"/>
          </p:cNvSpPr>
          <p:nvPr>
            <p:ph type="ftr" sz="quarter" idx="3"/>
          </p:nvPr>
        </p:nvSpPr>
        <p:spPr>
          <a:xfrm>
            <a:off x="2783840" y="6356350"/>
            <a:ext cx="4998720" cy="365125"/>
          </a:xfrm>
          <a:prstGeom prst="rect">
            <a:avLst/>
          </a:prstGeom>
        </p:spPr>
        <p:txBody>
          <a:bodyPr/>
          <a:lstStyle>
            <a:lvl1pPr>
              <a:defRPr sz="1600">
                <a:latin typeface="+mj-lt"/>
              </a:defRPr>
            </a:lvl1pPr>
          </a:lstStyle>
          <a:p>
            <a:r>
              <a:rPr lang="nl-NL"/>
              <a:t>Taal en armoede | Project bij Talent onderbouw</a:t>
            </a:r>
            <a:endParaRPr lang="nl-NL" dirty="0"/>
          </a:p>
        </p:txBody>
      </p:sp>
      <p:sp>
        <p:nvSpPr>
          <p:cNvPr id="36" name="Tijdelijke aanduiding voor dianummer 5">
            <a:extLst>
              <a:ext uri="{FF2B5EF4-FFF2-40B4-BE49-F238E27FC236}">
                <a16:creationId xmlns:a16="http://schemas.microsoft.com/office/drawing/2014/main" id="{E54366A7-F2AC-073A-9410-76E1A4359AA7}"/>
              </a:ext>
            </a:extLst>
          </p:cNvPr>
          <p:cNvSpPr>
            <a:spLocks noGrp="1"/>
          </p:cNvSpPr>
          <p:nvPr>
            <p:ph type="sldNum" sz="quarter" idx="4"/>
          </p:nvPr>
        </p:nvSpPr>
        <p:spPr>
          <a:xfrm>
            <a:off x="7928412" y="6356350"/>
            <a:ext cx="2099508" cy="365125"/>
          </a:xfrm>
          <a:prstGeom prst="rect">
            <a:avLst/>
          </a:prstGeom>
        </p:spPr>
        <p:txBody>
          <a:bodyPr/>
          <a:lstStyle>
            <a:lvl1pPr algn="r">
              <a:defRPr sz="1600">
                <a:latin typeface="+mj-lt"/>
              </a:defRPr>
            </a:lvl1pPr>
          </a:lstStyle>
          <a:p>
            <a:fld id="{24A160AA-4E06-E04B-9295-C84AC3ABC789}" type="slidenum">
              <a:rPr lang="nl-NL" smtClean="0"/>
              <a:pPr/>
              <a:t>‹nr.›</a:t>
            </a:fld>
            <a:endParaRPr lang="nl-NL" dirty="0"/>
          </a:p>
        </p:txBody>
      </p:sp>
    </p:spTree>
    <p:extLst>
      <p:ext uri="{BB962C8B-B14F-4D97-AF65-F5344CB8AC3E}">
        <p14:creationId xmlns:p14="http://schemas.microsoft.com/office/powerpoint/2010/main" val="36424578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D06D3648-8B25-F6D2-7068-C13FA33A09B3}"/>
              </a:ext>
            </a:extLst>
          </p:cNvPr>
          <p:cNvSpPr>
            <a:spLocks noGrp="1"/>
          </p:cNvSpPr>
          <p:nvPr>
            <p:ph idx="1"/>
          </p:nvPr>
        </p:nvSpPr>
        <p:spPr>
          <a:xfrm>
            <a:off x="760396" y="2179114"/>
            <a:ext cx="9267524" cy="3791085"/>
          </a:xfrm>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7" name="Ovaal 6">
            <a:extLst>
              <a:ext uri="{FF2B5EF4-FFF2-40B4-BE49-F238E27FC236}">
                <a16:creationId xmlns:a16="http://schemas.microsoft.com/office/drawing/2014/main" id="{8445BEE5-CB7C-6DB3-2835-1D3128C70186}"/>
              </a:ext>
            </a:extLst>
          </p:cNvPr>
          <p:cNvSpPr/>
          <p:nvPr userDrawn="1"/>
        </p:nvSpPr>
        <p:spPr>
          <a:xfrm>
            <a:off x="10372602" y="387249"/>
            <a:ext cx="1001104" cy="1001104"/>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4500" b="1" dirty="0"/>
          </a:p>
        </p:txBody>
      </p:sp>
      <p:sp>
        <p:nvSpPr>
          <p:cNvPr id="13" name="Tijdelijke aanduiding voor datum 3">
            <a:extLst>
              <a:ext uri="{FF2B5EF4-FFF2-40B4-BE49-F238E27FC236}">
                <a16:creationId xmlns:a16="http://schemas.microsoft.com/office/drawing/2014/main" id="{F2ECF715-8EED-FC3C-460D-BCDAA6FAD08D}"/>
              </a:ext>
            </a:extLst>
          </p:cNvPr>
          <p:cNvSpPr>
            <a:spLocks noGrp="1"/>
          </p:cNvSpPr>
          <p:nvPr>
            <p:ph type="dt" sz="half" idx="2"/>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5C37486A-EFF3-C14F-9BFD-29869D156B07}" type="datetime1">
              <a:rPr lang="nl-NL" smtClean="0"/>
              <a:pPr/>
              <a:t>12-5-2026</a:t>
            </a:fld>
            <a:endParaRPr lang="nl-NL" dirty="0"/>
          </a:p>
        </p:txBody>
      </p:sp>
      <p:sp>
        <p:nvSpPr>
          <p:cNvPr id="14" name="Tijdelijke aanduiding voor voettekst 4">
            <a:extLst>
              <a:ext uri="{FF2B5EF4-FFF2-40B4-BE49-F238E27FC236}">
                <a16:creationId xmlns:a16="http://schemas.microsoft.com/office/drawing/2014/main" id="{3FD7884C-363C-B61E-F97F-E0E7CA06B308}"/>
              </a:ext>
            </a:extLst>
          </p:cNvPr>
          <p:cNvSpPr>
            <a:spLocks noGrp="1"/>
          </p:cNvSpPr>
          <p:nvPr>
            <p:ph type="ftr" sz="quarter" idx="3"/>
          </p:nvPr>
        </p:nvSpPr>
        <p:spPr>
          <a:xfrm>
            <a:off x="2783840" y="6356350"/>
            <a:ext cx="4998720" cy="365125"/>
          </a:xfrm>
          <a:prstGeom prst="rect">
            <a:avLst/>
          </a:prstGeom>
        </p:spPr>
        <p:txBody>
          <a:bodyPr/>
          <a:lstStyle>
            <a:lvl1pPr>
              <a:defRPr sz="1600">
                <a:latin typeface="+mj-lt"/>
              </a:defRPr>
            </a:lvl1pPr>
          </a:lstStyle>
          <a:p>
            <a:r>
              <a:rPr lang="nl-NL" dirty="0"/>
              <a:t>Taal en armoede | Project bij Talent onderbouw</a:t>
            </a:r>
          </a:p>
        </p:txBody>
      </p:sp>
      <p:sp>
        <p:nvSpPr>
          <p:cNvPr id="15" name="Tijdelijke aanduiding voor dianummer 5">
            <a:extLst>
              <a:ext uri="{FF2B5EF4-FFF2-40B4-BE49-F238E27FC236}">
                <a16:creationId xmlns:a16="http://schemas.microsoft.com/office/drawing/2014/main" id="{371F6AF1-A1C4-86B5-AEFB-7C29D8B40DC0}"/>
              </a:ext>
            </a:extLst>
          </p:cNvPr>
          <p:cNvSpPr>
            <a:spLocks noGrp="1"/>
          </p:cNvSpPr>
          <p:nvPr>
            <p:ph type="sldNum" sz="quarter" idx="4"/>
          </p:nvPr>
        </p:nvSpPr>
        <p:spPr>
          <a:xfrm>
            <a:off x="7928412" y="6356350"/>
            <a:ext cx="2099508" cy="365125"/>
          </a:xfrm>
          <a:prstGeom prst="rect">
            <a:avLst/>
          </a:prstGeom>
        </p:spPr>
        <p:txBody>
          <a:bodyPr/>
          <a:lstStyle>
            <a:lvl1pPr algn="r">
              <a:defRPr sz="1600">
                <a:latin typeface="+mj-lt"/>
              </a:defRPr>
            </a:lvl1pPr>
          </a:lstStyle>
          <a:p>
            <a:fld id="{24A160AA-4E06-E04B-9295-C84AC3ABC789}" type="slidenum">
              <a:rPr lang="nl-NL" smtClean="0"/>
              <a:pPr/>
              <a:t>‹nr.›</a:t>
            </a:fld>
            <a:endParaRPr lang="nl-NL" dirty="0"/>
          </a:p>
        </p:txBody>
      </p:sp>
      <p:sp>
        <p:nvSpPr>
          <p:cNvPr id="17" name="Tijdelijke aanduiding voor titel 1">
            <a:extLst>
              <a:ext uri="{FF2B5EF4-FFF2-40B4-BE49-F238E27FC236}">
                <a16:creationId xmlns:a16="http://schemas.microsoft.com/office/drawing/2014/main" id="{F6B0A9D1-2D29-FF0A-B326-89EC01335197}"/>
              </a:ext>
            </a:extLst>
          </p:cNvPr>
          <p:cNvSpPr txBox="1">
            <a:spLocks/>
          </p:cNvSpPr>
          <p:nvPr userDrawn="1"/>
        </p:nvSpPr>
        <p:spPr>
          <a:xfrm>
            <a:off x="1605280" y="36793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endParaRPr lang="nl-NL" dirty="0"/>
          </a:p>
        </p:txBody>
      </p:sp>
      <p:sp>
        <p:nvSpPr>
          <p:cNvPr id="18" name="Tijdelijke aanduiding voor titel 1">
            <a:extLst>
              <a:ext uri="{FF2B5EF4-FFF2-40B4-BE49-F238E27FC236}">
                <a16:creationId xmlns:a16="http://schemas.microsoft.com/office/drawing/2014/main" id="{9085B314-8DC5-985A-1E39-09BF893B535A}"/>
              </a:ext>
            </a:extLst>
          </p:cNvPr>
          <p:cNvSpPr>
            <a:spLocks noGrp="1"/>
          </p:cNvSpPr>
          <p:nvPr>
            <p:ph type="title"/>
          </p:nvPr>
        </p:nvSpPr>
        <p:spPr>
          <a:xfrm>
            <a:off x="760396" y="1"/>
            <a:ext cx="10402513" cy="1792962"/>
          </a:xfrm>
          <a:prstGeom prst="rect">
            <a:avLst/>
          </a:prstGeom>
        </p:spPr>
        <p:txBody>
          <a:bodyPr vert="horz" lIns="91440" tIns="45720" rIns="91440" bIns="45720" rtlCol="0" anchor="ctr">
            <a:normAutofit/>
          </a:bodyPr>
          <a:lstStyle/>
          <a:p>
            <a:r>
              <a:rPr lang="nl-NL" dirty="0"/>
              <a:t>Klik om stijl te bewerken</a:t>
            </a:r>
          </a:p>
        </p:txBody>
      </p:sp>
    </p:spTree>
    <p:extLst>
      <p:ext uri="{BB962C8B-B14F-4D97-AF65-F5344CB8AC3E}">
        <p14:creationId xmlns:p14="http://schemas.microsoft.com/office/powerpoint/2010/main" val="36989834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el en object">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D06D3648-8B25-F6D2-7068-C13FA33A09B3}"/>
              </a:ext>
            </a:extLst>
          </p:cNvPr>
          <p:cNvSpPr>
            <a:spLocks noGrp="1"/>
          </p:cNvSpPr>
          <p:nvPr>
            <p:ph idx="1"/>
          </p:nvPr>
        </p:nvSpPr>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3" name="Tijdelijke aanduiding voor datum 3">
            <a:extLst>
              <a:ext uri="{FF2B5EF4-FFF2-40B4-BE49-F238E27FC236}">
                <a16:creationId xmlns:a16="http://schemas.microsoft.com/office/drawing/2014/main" id="{F2ECF715-8EED-FC3C-460D-BCDAA6FAD08D}"/>
              </a:ext>
            </a:extLst>
          </p:cNvPr>
          <p:cNvSpPr>
            <a:spLocks noGrp="1"/>
          </p:cNvSpPr>
          <p:nvPr>
            <p:ph type="dt" sz="half" idx="2"/>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B132FEEC-91FC-134A-AEFB-B4FB64A6B7F8}" type="datetime1">
              <a:rPr lang="nl-NL" smtClean="0"/>
              <a:pPr/>
              <a:t>12-5-2026</a:t>
            </a:fld>
            <a:endParaRPr lang="nl-NL" dirty="0"/>
          </a:p>
        </p:txBody>
      </p:sp>
      <p:sp>
        <p:nvSpPr>
          <p:cNvPr id="14" name="Tijdelijke aanduiding voor voettekst 4">
            <a:extLst>
              <a:ext uri="{FF2B5EF4-FFF2-40B4-BE49-F238E27FC236}">
                <a16:creationId xmlns:a16="http://schemas.microsoft.com/office/drawing/2014/main" id="{3FD7884C-363C-B61E-F97F-E0E7CA06B308}"/>
              </a:ext>
            </a:extLst>
          </p:cNvPr>
          <p:cNvSpPr>
            <a:spLocks noGrp="1"/>
          </p:cNvSpPr>
          <p:nvPr>
            <p:ph type="ftr" sz="quarter" idx="3"/>
          </p:nvPr>
        </p:nvSpPr>
        <p:spPr>
          <a:xfrm>
            <a:off x="2783840" y="6356350"/>
            <a:ext cx="4998720" cy="365125"/>
          </a:xfrm>
          <a:prstGeom prst="rect">
            <a:avLst/>
          </a:prstGeom>
        </p:spPr>
        <p:txBody>
          <a:bodyPr/>
          <a:lstStyle>
            <a:lvl1pPr>
              <a:defRPr sz="1600">
                <a:latin typeface="+mj-lt"/>
              </a:defRPr>
            </a:lvl1pPr>
          </a:lstStyle>
          <a:p>
            <a:r>
              <a:rPr lang="nl-NL"/>
              <a:t>Taal en armoede | Project bij Talent onderbouw</a:t>
            </a:r>
            <a:endParaRPr lang="nl-NL" dirty="0"/>
          </a:p>
        </p:txBody>
      </p:sp>
      <p:sp>
        <p:nvSpPr>
          <p:cNvPr id="15" name="Tijdelijke aanduiding voor dianummer 5">
            <a:extLst>
              <a:ext uri="{FF2B5EF4-FFF2-40B4-BE49-F238E27FC236}">
                <a16:creationId xmlns:a16="http://schemas.microsoft.com/office/drawing/2014/main" id="{371F6AF1-A1C4-86B5-AEFB-7C29D8B40DC0}"/>
              </a:ext>
            </a:extLst>
          </p:cNvPr>
          <p:cNvSpPr>
            <a:spLocks noGrp="1"/>
          </p:cNvSpPr>
          <p:nvPr>
            <p:ph type="sldNum" sz="quarter" idx="4"/>
          </p:nvPr>
        </p:nvSpPr>
        <p:spPr>
          <a:xfrm>
            <a:off x="7928412" y="6356350"/>
            <a:ext cx="2099508" cy="365125"/>
          </a:xfrm>
          <a:prstGeom prst="rect">
            <a:avLst/>
          </a:prstGeom>
        </p:spPr>
        <p:txBody>
          <a:bodyPr/>
          <a:lstStyle>
            <a:lvl1pPr algn="r">
              <a:defRPr sz="1600">
                <a:latin typeface="+mj-lt"/>
              </a:defRPr>
            </a:lvl1pPr>
          </a:lstStyle>
          <a:p>
            <a:fld id="{24A160AA-4E06-E04B-9295-C84AC3ABC789}" type="slidenum">
              <a:rPr lang="nl-NL" smtClean="0"/>
              <a:pPr/>
              <a:t>‹nr.›</a:t>
            </a:fld>
            <a:endParaRPr lang="nl-NL" dirty="0"/>
          </a:p>
        </p:txBody>
      </p:sp>
      <p:sp>
        <p:nvSpPr>
          <p:cNvPr id="17" name="Tijdelijke aanduiding voor titel 1">
            <a:extLst>
              <a:ext uri="{FF2B5EF4-FFF2-40B4-BE49-F238E27FC236}">
                <a16:creationId xmlns:a16="http://schemas.microsoft.com/office/drawing/2014/main" id="{F6B0A9D1-2D29-FF0A-B326-89EC01335197}"/>
              </a:ext>
            </a:extLst>
          </p:cNvPr>
          <p:cNvSpPr txBox="1">
            <a:spLocks/>
          </p:cNvSpPr>
          <p:nvPr userDrawn="1"/>
        </p:nvSpPr>
        <p:spPr>
          <a:xfrm>
            <a:off x="1605280" y="36793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endParaRPr lang="nl-NL" dirty="0"/>
          </a:p>
        </p:txBody>
      </p:sp>
      <p:sp>
        <p:nvSpPr>
          <p:cNvPr id="4" name="Tijdelijke aanduiding voor titel 1">
            <a:extLst>
              <a:ext uri="{FF2B5EF4-FFF2-40B4-BE49-F238E27FC236}">
                <a16:creationId xmlns:a16="http://schemas.microsoft.com/office/drawing/2014/main" id="{1EEBE1F1-2887-F858-035D-14EE5D6681A0}"/>
              </a:ext>
            </a:extLst>
          </p:cNvPr>
          <p:cNvSpPr>
            <a:spLocks noGrp="1"/>
          </p:cNvSpPr>
          <p:nvPr>
            <p:ph type="title"/>
          </p:nvPr>
        </p:nvSpPr>
        <p:spPr>
          <a:xfrm>
            <a:off x="760396" y="1"/>
            <a:ext cx="11093956" cy="1792962"/>
          </a:xfrm>
          <a:prstGeom prst="rect">
            <a:avLst/>
          </a:prstGeom>
        </p:spPr>
        <p:txBody>
          <a:bodyPr vert="horz" lIns="91440" tIns="45720" rIns="91440" bIns="45720" rtlCol="0" anchor="ctr">
            <a:normAutofit/>
          </a:bodyPr>
          <a:lstStyle/>
          <a:p>
            <a:r>
              <a:rPr lang="nl-NL" dirty="0"/>
              <a:t>Klik om stijl te bewerken</a:t>
            </a:r>
          </a:p>
        </p:txBody>
      </p:sp>
    </p:spTree>
    <p:extLst>
      <p:ext uri="{BB962C8B-B14F-4D97-AF65-F5344CB8AC3E}">
        <p14:creationId xmlns:p14="http://schemas.microsoft.com/office/powerpoint/2010/main" val="23894157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CA3F9C5A-64A1-E44D-8226-E2E0639D2FD9}"/>
              </a:ext>
            </a:extLst>
          </p:cNvPr>
          <p:cNvSpPr>
            <a:spLocks noGrp="1"/>
          </p:cNvSpPr>
          <p:nvPr>
            <p:ph sz="half" idx="1"/>
          </p:nvPr>
        </p:nvSpPr>
        <p:spPr>
          <a:xfrm>
            <a:off x="767080" y="2370137"/>
            <a:ext cx="5252720" cy="3731287"/>
          </a:xfrm>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a:extLst>
              <a:ext uri="{FF2B5EF4-FFF2-40B4-BE49-F238E27FC236}">
                <a16:creationId xmlns:a16="http://schemas.microsoft.com/office/drawing/2014/main" id="{9CEB37BF-F96B-C169-2118-947C943C3998}"/>
              </a:ext>
            </a:extLst>
          </p:cNvPr>
          <p:cNvSpPr>
            <a:spLocks noGrp="1"/>
          </p:cNvSpPr>
          <p:nvPr>
            <p:ph sz="half" idx="2"/>
          </p:nvPr>
        </p:nvSpPr>
        <p:spPr>
          <a:xfrm>
            <a:off x="6243320" y="2370137"/>
            <a:ext cx="5181600" cy="373128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1" name="Tijdelijke aanduiding voor datum 3">
            <a:extLst>
              <a:ext uri="{FF2B5EF4-FFF2-40B4-BE49-F238E27FC236}">
                <a16:creationId xmlns:a16="http://schemas.microsoft.com/office/drawing/2014/main" id="{D3832D87-FFC6-BBC3-6075-83E788D93CD0}"/>
              </a:ext>
            </a:extLst>
          </p:cNvPr>
          <p:cNvSpPr>
            <a:spLocks noGrp="1"/>
          </p:cNvSpPr>
          <p:nvPr>
            <p:ph type="dt" sz="half" idx="10"/>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F960D7F0-04B9-AD4F-8D1C-2D11F1EC596E}" type="datetime1">
              <a:rPr lang="nl-NL" smtClean="0"/>
              <a:pPr/>
              <a:t>12-5-2026</a:t>
            </a:fld>
            <a:endParaRPr lang="nl-NL" dirty="0"/>
          </a:p>
        </p:txBody>
      </p:sp>
      <p:sp>
        <p:nvSpPr>
          <p:cNvPr id="12" name="Tijdelijke aanduiding voor voettekst 4">
            <a:extLst>
              <a:ext uri="{FF2B5EF4-FFF2-40B4-BE49-F238E27FC236}">
                <a16:creationId xmlns:a16="http://schemas.microsoft.com/office/drawing/2014/main" id="{348BBCB9-A541-5FCE-BED1-1E9342E79698}"/>
              </a:ext>
            </a:extLst>
          </p:cNvPr>
          <p:cNvSpPr>
            <a:spLocks noGrp="1"/>
          </p:cNvSpPr>
          <p:nvPr>
            <p:ph type="ftr" sz="quarter" idx="3"/>
          </p:nvPr>
        </p:nvSpPr>
        <p:spPr>
          <a:xfrm>
            <a:off x="2783840" y="6356350"/>
            <a:ext cx="4998720" cy="365125"/>
          </a:xfrm>
          <a:prstGeom prst="rect">
            <a:avLst/>
          </a:prstGeom>
        </p:spPr>
        <p:txBody>
          <a:bodyPr/>
          <a:lstStyle>
            <a:lvl1pPr>
              <a:defRPr sz="1600">
                <a:latin typeface="+mj-lt"/>
              </a:defRPr>
            </a:lvl1pPr>
          </a:lstStyle>
          <a:p>
            <a:r>
              <a:rPr lang="nl-NL"/>
              <a:t>Taal en armoede | Project bij Talent onderbouw</a:t>
            </a:r>
            <a:endParaRPr lang="nl-NL" dirty="0"/>
          </a:p>
        </p:txBody>
      </p:sp>
      <p:sp>
        <p:nvSpPr>
          <p:cNvPr id="13" name="Tijdelijke aanduiding voor dianummer 5">
            <a:extLst>
              <a:ext uri="{FF2B5EF4-FFF2-40B4-BE49-F238E27FC236}">
                <a16:creationId xmlns:a16="http://schemas.microsoft.com/office/drawing/2014/main" id="{FD50DA7B-BC1F-8170-B246-1E95275D991D}"/>
              </a:ext>
            </a:extLst>
          </p:cNvPr>
          <p:cNvSpPr>
            <a:spLocks noGrp="1"/>
          </p:cNvSpPr>
          <p:nvPr>
            <p:ph type="sldNum" sz="quarter" idx="4"/>
          </p:nvPr>
        </p:nvSpPr>
        <p:spPr>
          <a:xfrm>
            <a:off x="7928412" y="6356350"/>
            <a:ext cx="2099508" cy="365125"/>
          </a:xfrm>
          <a:prstGeom prst="rect">
            <a:avLst/>
          </a:prstGeom>
        </p:spPr>
        <p:txBody>
          <a:bodyPr/>
          <a:lstStyle>
            <a:lvl1pPr algn="r">
              <a:defRPr sz="1600">
                <a:latin typeface="+mj-lt"/>
              </a:defRPr>
            </a:lvl1pPr>
          </a:lstStyle>
          <a:p>
            <a:fld id="{24A160AA-4E06-E04B-9295-C84AC3ABC789}" type="slidenum">
              <a:rPr lang="nl-NL" smtClean="0"/>
              <a:pPr/>
              <a:t>‹nr.›</a:t>
            </a:fld>
            <a:endParaRPr lang="nl-NL" dirty="0"/>
          </a:p>
        </p:txBody>
      </p:sp>
      <p:sp>
        <p:nvSpPr>
          <p:cNvPr id="15" name="Tijdelijke aanduiding voor titel 1">
            <a:extLst>
              <a:ext uri="{FF2B5EF4-FFF2-40B4-BE49-F238E27FC236}">
                <a16:creationId xmlns:a16="http://schemas.microsoft.com/office/drawing/2014/main" id="{A96D4763-4BD5-2721-FEFA-CE9BE07FC23E}"/>
              </a:ext>
            </a:extLst>
          </p:cNvPr>
          <p:cNvSpPr txBox="1">
            <a:spLocks/>
          </p:cNvSpPr>
          <p:nvPr userDrawn="1"/>
        </p:nvSpPr>
        <p:spPr>
          <a:xfrm>
            <a:off x="838200" y="408573"/>
            <a:ext cx="104394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endParaRPr lang="nl-NL" dirty="0"/>
          </a:p>
        </p:txBody>
      </p:sp>
      <p:sp>
        <p:nvSpPr>
          <p:cNvPr id="2" name="Tijdelijke aanduiding voor titel 1">
            <a:extLst>
              <a:ext uri="{FF2B5EF4-FFF2-40B4-BE49-F238E27FC236}">
                <a16:creationId xmlns:a16="http://schemas.microsoft.com/office/drawing/2014/main" id="{D7C882C0-9C2E-E475-CFB5-09BC5663953B}"/>
              </a:ext>
            </a:extLst>
          </p:cNvPr>
          <p:cNvSpPr>
            <a:spLocks noGrp="1"/>
          </p:cNvSpPr>
          <p:nvPr>
            <p:ph type="title"/>
          </p:nvPr>
        </p:nvSpPr>
        <p:spPr>
          <a:xfrm>
            <a:off x="760396" y="1"/>
            <a:ext cx="11093956" cy="1792962"/>
          </a:xfrm>
          <a:prstGeom prst="rect">
            <a:avLst/>
          </a:prstGeom>
        </p:spPr>
        <p:txBody>
          <a:bodyPr vert="horz" lIns="91440" tIns="45720" rIns="91440" bIns="45720" rtlCol="0" anchor="ctr">
            <a:normAutofit/>
          </a:bodyPr>
          <a:lstStyle/>
          <a:p>
            <a:r>
              <a:rPr lang="nl-NL" dirty="0"/>
              <a:t>Klik om stijl te bewerken</a:t>
            </a:r>
          </a:p>
        </p:txBody>
      </p:sp>
    </p:spTree>
    <p:extLst>
      <p:ext uri="{BB962C8B-B14F-4D97-AF65-F5344CB8AC3E}">
        <p14:creationId xmlns:p14="http://schemas.microsoft.com/office/powerpoint/2010/main" val="3635895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7" name="Tijdelijke aanduiding voor datum 3">
            <a:extLst>
              <a:ext uri="{FF2B5EF4-FFF2-40B4-BE49-F238E27FC236}">
                <a16:creationId xmlns:a16="http://schemas.microsoft.com/office/drawing/2014/main" id="{F8C18B7F-F1FE-FBA9-D0E5-8CE2344A36D9}"/>
              </a:ext>
            </a:extLst>
          </p:cNvPr>
          <p:cNvSpPr>
            <a:spLocks noGrp="1"/>
          </p:cNvSpPr>
          <p:nvPr>
            <p:ph type="dt" sz="half" idx="2"/>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CAF9A82B-768F-2F42-8E4C-505E2859888C}" type="datetime1">
              <a:rPr lang="nl-NL" smtClean="0"/>
              <a:pPr/>
              <a:t>12-5-2026</a:t>
            </a:fld>
            <a:endParaRPr lang="nl-NL" dirty="0"/>
          </a:p>
        </p:txBody>
      </p:sp>
      <p:sp>
        <p:nvSpPr>
          <p:cNvPr id="8" name="Tijdelijke aanduiding voor voettekst 4">
            <a:extLst>
              <a:ext uri="{FF2B5EF4-FFF2-40B4-BE49-F238E27FC236}">
                <a16:creationId xmlns:a16="http://schemas.microsoft.com/office/drawing/2014/main" id="{AA313085-833B-1FEC-627B-81ABECF7397C}"/>
              </a:ext>
            </a:extLst>
          </p:cNvPr>
          <p:cNvSpPr>
            <a:spLocks noGrp="1"/>
          </p:cNvSpPr>
          <p:nvPr>
            <p:ph type="ftr" sz="quarter" idx="3"/>
          </p:nvPr>
        </p:nvSpPr>
        <p:spPr>
          <a:xfrm>
            <a:off x="2783840" y="6356350"/>
            <a:ext cx="4998720" cy="365125"/>
          </a:xfrm>
          <a:prstGeom prst="rect">
            <a:avLst/>
          </a:prstGeom>
        </p:spPr>
        <p:txBody>
          <a:bodyPr/>
          <a:lstStyle>
            <a:lvl1pPr>
              <a:defRPr sz="1600">
                <a:latin typeface="+mj-lt"/>
              </a:defRPr>
            </a:lvl1pPr>
          </a:lstStyle>
          <a:p>
            <a:r>
              <a:rPr lang="nl-NL"/>
              <a:t>Taal en armoede | Project bij Talent onderbouw</a:t>
            </a:r>
            <a:endParaRPr lang="nl-NL" dirty="0"/>
          </a:p>
        </p:txBody>
      </p:sp>
      <p:sp>
        <p:nvSpPr>
          <p:cNvPr id="9" name="Tijdelijke aanduiding voor dianummer 5">
            <a:extLst>
              <a:ext uri="{FF2B5EF4-FFF2-40B4-BE49-F238E27FC236}">
                <a16:creationId xmlns:a16="http://schemas.microsoft.com/office/drawing/2014/main" id="{55CE97B4-EE28-CD15-8000-D81798A80FB8}"/>
              </a:ext>
            </a:extLst>
          </p:cNvPr>
          <p:cNvSpPr>
            <a:spLocks noGrp="1"/>
          </p:cNvSpPr>
          <p:nvPr>
            <p:ph type="sldNum" sz="quarter" idx="4"/>
          </p:nvPr>
        </p:nvSpPr>
        <p:spPr>
          <a:xfrm>
            <a:off x="7928412" y="6356350"/>
            <a:ext cx="2099508" cy="365125"/>
          </a:xfrm>
          <a:prstGeom prst="rect">
            <a:avLst/>
          </a:prstGeom>
        </p:spPr>
        <p:txBody>
          <a:bodyPr/>
          <a:lstStyle>
            <a:lvl1pPr algn="r">
              <a:defRPr sz="1600">
                <a:latin typeface="+mj-lt"/>
              </a:defRPr>
            </a:lvl1pPr>
          </a:lstStyle>
          <a:p>
            <a:fld id="{24A160AA-4E06-E04B-9295-C84AC3ABC789}" type="slidenum">
              <a:rPr lang="nl-NL" smtClean="0"/>
              <a:pPr/>
              <a:t>‹nr.›</a:t>
            </a:fld>
            <a:endParaRPr lang="nl-NL" dirty="0"/>
          </a:p>
        </p:txBody>
      </p:sp>
      <p:sp>
        <p:nvSpPr>
          <p:cNvPr id="11" name="Tijdelijke aanduiding voor titel 1">
            <a:extLst>
              <a:ext uri="{FF2B5EF4-FFF2-40B4-BE49-F238E27FC236}">
                <a16:creationId xmlns:a16="http://schemas.microsoft.com/office/drawing/2014/main" id="{32CFE6F5-1373-F61E-83E2-863B8A357912}"/>
              </a:ext>
            </a:extLst>
          </p:cNvPr>
          <p:cNvSpPr txBox="1">
            <a:spLocks/>
          </p:cNvSpPr>
          <p:nvPr userDrawn="1"/>
        </p:nvSpPr>
        <p:spPr>
          <a:xfrm>
            <a:off x="838200" y="367933"/>
            <a:ext cx="1128268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endParaRPr lang="nl-NL" dirty="0"/>
          </a:p>
        </p:txBody>
      </p:sp>
    </p:spTree>
    <p:extLst>
      <p:ext uri="{BB962C8B-B14F-4D97-AF65-F5344CB8AC3E}">
        <p14:creationId xmlns:p14="http://schemas.microsoft.com/office/powerpoint/2010/main" val="23914857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DA1A0795-F17E-C693-647C-D918315FC77F}"/>
              </a:ext>
            </a:extLst>
          </p:cNvPr>
          <p:cNvSpPr>
            <a:spLocks noGrp="1"/>
          </p:cNvSpPr>
          <p:nvPr>
            <p:ph type="pic" idx="1"/>
          </p:nvPr>
        </p:nvSpPr>
        <p:spPr>
          <a:xfrm>
            <a:off x="5168766" y="2370136"/>
            <a:ext cx="6186622" cy="349091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5" name="Tijdelijke aanduiding voor datum 4">
            <a:extLst>
              <a:ext uri="{FF2B5EF4-FFF2-40B4-BE49-F238E27FC236}">
                <a16:creationId xmlns:a16="http://schemas.microsoft.com/office/drawing/2014/main" id="{BB9A49C8-7663-CB95-FCC1-0BB60E26E693}"/>
              </a:ext>
            </a:extLst>
          </p:cNvPr>
          <p:cNvSpPr>
            <a:spLocks noGrp="1"/>
          </p:cNvSpPr>
          <p:nvPr>
            <p:ph type="dt" sz="half" idx="10"/>
          </p:nvPr>
        </p:nvSpPr>
        <p:spPr>
          <a:xfrm>
            <a:off x="838200" y="6356350"/>
            <a:ext cx="2743200" cy="365125"/>
          </a:xfrm>
          <a:prstGeom prst="rect">
            <a:avLst/>
          </a:prstGeom>
        </p:spPr>
        <p:txBody>
          <a:bodyPr/>
          <a:lstStyle/>
          <a:p>
            <a:fld id="{53290F33-5ADA-634E-BFEB-72E00D7B361F}" type="datetime1">
              <a:rPr lang="nl-NL" smtClean="0"/>
              <a:t>12-5-2026</a:t>
            </a:fld>
            <a:endParaRPr lang="nl-NL"/>
          </a:p>
        </p:txBody>
      </p:sp>
      <p:sp>
        <p:nvSpPr>
          <p:cNvPr id="6" name="Tijdelijke aanduiding voor voettekst 5">
            <a:extLst>
              <a:ext uri="{FF2B5EF4-FFF2-40B4-BE49-F238E27FC236}">
                <a16:creationId xmlns:a16="http://schemas.microsoft.com/office/drawing/2014/main" id="{67EABCD1-4FDB-DB56-A19D-05F6C2C713E0}"/>
              </a:ext>
            </a:extLst>
          </p:cNvPr>
          <p:cNvSpPr>
            <a:spLocks noGrp="1"/>
          </p:cNvSpPr>
          <p:nvPr>
            <p:ph type="ftr" sz="quarter" idx="11"/>
          </p:nvPr>
        </p:nvSpPr>
        <p:spPr>
          <a:xfrm>
            <a:off x="4038600" y="6356350"/>
            <a:ext cx="4114800" cy="365125"/>
          </a:xfrm>
          <a:prstGeom prst="rect">
            <a:avLst/>
          </a:prstGeom>
        </p:spPr>
        <p:txBody>
          <a:bodyPr/>
          <a:lstStyle/>
          <a:p>
            <a:r>
              <a:rPr lang="nl-NL"/>
              <a:t>Taal en armoede | Project bij Talent onderbouw</a:t>
            </a:r>
          </a:p>
        </p:txBody>
      </p:sp>
      <p:sp>
        <p:nvSpPr>
          <p:cNvPr id="7" name="Tijdelijke aanduiding voor dianummer 6">
            <a:extLst>
              <a:ext uri="{FF2B5EF4-FFF2-40B4-BE49-F238E27FC236}">
                <a16:creationId xmlns:a16="http://schemas.microsoft.com/office/drawing/2014/main" id="{918289AF-92C8-A57A-F2B5-0013BAB139BB}"/>
              </a:ext>
            </a:extLst>
          </p:cNvPr>
          <p:cNvSpPr>
            <a:spLocks noGrp="1"/>
          </p:cNvSpPr>
          <p:nvPr>
            <p:ph type="sldNum" sz="quarter" idx="12"/>
          </p:nvPr>
        </p:nvSpPr>
        <p:spPr>
          <a:xfrm>
            <a:off x="8610600" y="6356350"/>
            <a:ext cx="2743200" cy="365125"/>
          </a:xfrm>
          <a:prstGeom prst="rect">
            <a:avLst/>
          </a:prstGeom>
        </p:spPr>
        <p:txBody>
          <a:bodyPr/>
          <a:lstStyle/>
          <a:p>
            <a:fld id="{24A160AA-4E06-E04B-9295-C84AC3ABC789}" type="slidenum">
              <a:rPr lang="nl-NL" smtClean="0"/>
              <a:t>‹nr.›</a:t>
            </a:fld>
            <a:endParaRPr lang="nl-NL"/>
          </a:p>
        </p:txBody>
      </p:sp>
      <p:sp>
        <p:nvSpPr>
          <p:cNvPr id="9" name="Tijdelijke aanduiding voor titel 1">
            <a:extLst>
              <a:ext uri="{FF2B5EF4-FFF2-40B4-BE49-F238E27FC236}">
                <a16:creationId xmlns:a16="http://schemas.microsoft.com/office/drawing/2014/main" id="{69CFBC19-E4C5-8656-493C-124314C08794}"/>
              </a:ext>
            </a:extLst>
          </p:cNvPr>
          <p:cNvSpPr txBox="1">
            <a:spLocks/>
          </p:cNvSpPr>
          <p:nvPr userDrawn="1"/>
        </p:nvSpPr>
        <p:spPr>
          <a:xfrm>
            <a:off x="838200" y="367933"/>
            <a:ext cx="1128268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endParaRPr lang="nl-NL" dirty="0"/>
          </a:p>
        </p:txBody>
      </p:sp>
      <p:sp>
        <p:nvSpPr>
          <p:cNvPr id="2" name="Tijdelijke aanduiding voor titel 1">
            <a:extLst>
              <a:ext uri="{FF2B5EF4-FFF2-40B4-BE49-F238E27FC236}">
                <a16:creationId xmlns:a16="http://schemas.microsoft.com/office/drawing/2014/main" id="{53FE3E16-0F0F-A455-9810-5C71F88923B0}"/>
              </a:ext>
            </a:extLst>
          </p:cNvPr>
          <p:cNvSpPr>
            <a:spLocks noGrp="1"/>
          </p:cNvSpPr>
          <p:nvPr>
            <p:ph type="title"/>
          </p:nvPr>
        </p:nvSpPr>
        <p:spPr>
          <a:xfrm>
            <a:off x="836612" y="1"/>
            <a:ext cx="11017740" cy="1792962"/>
          </a:xfrm>
          <a:prstGeom prst="rect">
            <a:avLst/>
          </a:prstGeom>
        </p:spPr>
        <p:txBody>
          <a:bodyPr vert="horz" lIns="91440" tIns="45720" rIns="91440" bIns="45720" rtlCol="0" anchor="ctr">
            <a:normAutofit/>
          </a:bodyPr>
          <a:lstStyle/>
          <a:p>
            <a:r>
              <a:rPr lang="nl-NL" dirty="0"/>
              <a:t>Klik om stijl te bewerken</a:t>
            </a:r>
          </a:p>
        </p:txBody>
      </p:sp>
      <p:sp>
        <p:nvSpPr>
          <p:cNvPr id="4" name="Tijdelijke aanduiding voor inhoud 2">
            <a:extLst>
              <a:ext uri="{FF2B5EF4-FFF2-40B4-BE49-F238E27FC236}">
                <a16:creationId xmlns:a16="http://schemas.microsoft.com/office/drawing/2014/main" id="{91C8A925-9586-A959-9499-7B086754AEE7}"/>
              </a:ext>
            </a:extLst>
          </p:cNvPr>
          <p:cNvSpPr>
            <a:spLocks noGrp="1"/>
          </p:cNvSpPr>
          <p:nvPr>
            <p:ph sz="half" idx="13"/>
          </p:nvPr>
        </p:nvSpPr>
        <p:spPr>
          <a:xfrm>
            <a:off x="838200" y="2370138"/>
            <a:ext cx="4114800" cy="3490912"/>
          </a:xfrm>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3838937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eldia">
    <p:spTree>
      <p:nvGrpSpPr>
        <p:cNvPr id="1" name=""/>
        <p:cNvGrpSpPr/>
        <p:nvPr/>
      </p:nvGrpSpPr>
      <p:grpSpPr>
        <a:xfrm>
          <a:off x="0" y="0"/>
          <a:ext cx="0" cy="0"/>
          <a:chOff x="0" y="0"/>
          <a:chExt cx="0" cy="0"/>
        </a:xfrm>
      </p:grpSpPr>
      <p:sp>
        <p:nvSpPr>
          <p:cNvPr id="20" name="Rechthoek 19">
            <a:extLst>
              <a:ext uri="{FF2B5EF4-FFF2-40B4-BE49-F238E27FC236}">
                <a16:creationId xmlns:a16="http://schemas.microsoft.com/office/drawing/2014/main" id="{04B3BF35-E087-E9B5-E86E-79954B426AD1}"/>
              </a:ext>
            </a:extLst>
          </p:cNvPr>
          <p:cNvSpPr/>
          <p:nvPr userDrawn="1"/>
        </p:nvSpPr>
        <p:spPr>
          <a:xfrm>
            <a:off x="0" y="0"/>
            <a:ext cx="12192000" cy="6169052"/>
          </a:xfrm>
          <a:prstGeom prst="rect">
            <a:avLst/>
          </a:prstGeom>
          <a:solidFill>
            <a:srgbClr val="67B5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bg1"/>
              </a:solidFill>
            </a:endParaRPr>
          </a:p>
        </p:txBody>
      </p:sp>
      <p:sp>
        <p:nvSpPr>
          <p:cNvPr id="22" name="Tekstvak 21">
            <a:extLst>
              <a:ext uri="{FF2B5EF4-FFF2-40B4-BE49-F238E27FC236}">
                <a16:creationId xmlns:a16="http://schemas.microsoft.com/office/drawing/2014/main" id="{D70BBD41-E547-B1C0-FA87-31457973CD39}"/>
              </a:ext>
            </a:extLst>
          </p:cNvPr>
          <p:cNvSpPr txBox="1"/>
          <p:nvPr userDrawn="1"/>
        </p:nvSpPr>
        <p:spPr>
          <a:xfrm>
            <a:off x="416585" y="-259483"/>
            <a:ext cx="3171232" cy="6247864"/>
          </a:xfrm>
          <a:prstGeom prst="rect">
            <a:avLst/>
          </a:prstGeom>
          <a:noFill/>
        </p:spPr>
        <p:txBody>
          <a:bodyPr wrap="square" rtlCol="0">
            <a:spAutoFit/>
          </a:bodyPr>
          <a:lstStyle/>
          <a:p>
            <a:r>
              <a:rPr lang="nl-NL" sz="40000" dirty="0">
                <a:solidFill>
                  <a:schemeClr val="bg1"/>
                </a:solidFill>
                <a:latin typeface="Rockwell" panose="02060603020205020403" pitchFamily="18" charset="77"/>
              </a:rPr>
              <a:t>‘</a:t>
            </a:r>
          </a:p>
        </p:txBody>
      </p:sp>
      <p:sp>
        <p:nvSpPr>
          <p:cNvPr id="23" name="Tekstvak 22">
            <a:extLst>
              <a:ext uri="{FF2B5EF4-FFF2-40B4-BE49-F238E27FC236}">
                <a16:creationId xmlns:a16="http://schemas.microsoft.com/office/drawing/2014/main" id="{C0AE62A7-5FF1-41C9-5599-53E2DEF8357D}"/>
              </a:ext>
            </a:extLst>
          </p:cNvPr>
          <p:cNvSpPr txBox="1"/>
          <p:nvPr userDrawn="1"/>
        </p:nvSpPr>
        <p:spPr>
          <a:xfrm>
            <a:off x="9950383" y="2569809"/>
            <a:ext cx="3171232" cy="6247864"/>
          </a:xfrm>
          <a:prstGeom prst="rect">
            <a:avLst/>
          </a:prstGeom>
          <a:noFill/>
        </p:spPr>
        <p:txBody>
          <a:bodyPr wrap="square" rtlCol="0">
            <a:spAutoFit/>
          </a:bodyPr>
          <a:lstStyle/>
          <a:p>
            <a:r>
              <a:rPr lang="nl-NL" sz="40000" dirty="0">
                <a:solidFill>
                  <a:schemeClr val="bg1"/>
                </a:solidFill>
                <a:latin typeface="Rockwell" panose="02060603020205020403" pitchFamily="18" charset="77"/>
              </a:rPr>
              <a:t>’</a:t>
            </a:r>
          </a:p>
        </p:txBody>
      </p:sp>
      <p:sp>
        <p:nvSpPr>
          <p:cNvPr id="34" name="Tijdelijke aanduiding voor datum 3">
            <a:extLst>
              <a:ext uri="{FF2B5EF4-FFF2-40B4-BE49-F238E27FC236}">
                <a16:creationId xmlns:a16="http://schemas.microsoft.com/office/drawing/2014/main" id="{96AD3955-C1A3-DF71-89B0-AFE831050B6E}"/>
              </a:ext>
            </a:extLst>
          </p:cNvPr>
          <p:cNvSpPr>
            <a:spLocks noGrp="1"/>
          </p:cNvSpPr>
          <p:nvPr>
            <p:ph type="dt" sz="half" idx="2"/>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91AE0A72-7F2D-E045-A00E-114C2B0C7214}" type="datetime1">
              <a:rPr lang="nl-NL" smtClean="0"/>
              <a:pPr/>
              <a:t>12-5-2026</a:t>
            </a:fld>
            <a:endParaRPr lang="nl-NL" dirty="0"/>
          </a:p>
        </p:txBody>
      </p:sp>
      <p:sp>
        <p:nvSpPr>
          <p:cNvPr id="35" name="Tijdelijke aanduiding voor voettekst 4">
            <a:extLst>
              <a:ext uri="{FF2B5EF4-FFF2-40B4-BE49-F238E27FC236}">
                <a16:creationId xmlns:a16="http://schemas.microsoft.com/office/drawing/2014/main" id="{66E9BA5D-CFB4-DA27-1A9B-5E4EA2D2BE58}"/>
              </a:ext>
            </a:extLst>
          </p:cNvPr>
          <p:cNvSpPr>
            <a:spLocks noGrp="1"/>
          </p:cNvSpPr>
          <p:nvPr>
            <p:ph type="ftr" sz="quarter" idx="3"/>
          </p:nvPr>
        </p:nvSpPr>
        <p:spPr>
          <a:xfrm>
            <a:off x="2783840" y="6356350"/>
            <a:ext cx="4998720" cy="365125"/>
          </a:xfrm>
          <a:prstGeom prst="rect">
            <a:avLst/>
          </a:prstGeom>
        </p:spPr>
        <p:txBody>
          <a:bodyPr/>
          <a:lstStyle>
            <a:lvl1pPr>
              <a:defRPr sz="1600">
                <a:latin typeface="+mj-lt"/>
              </a:defRPr>
            </a:lvl1pPr>
          </a:lstStyle>
          <a:p>
            <a:r>
              <a:rPr lang="nl-NL"/>
              <a:t>Taal en armoede | Project bij Talent onderbouw</a:t>
            </a:r>
            <a:endParaRPr lang="nl-NL" dirty="0"/>
          </a:p>
        </p:txBody>
      </p:sp>
      <p:sp>
        <p:nvSpPr>
          <p:cNvPr id="36" name="Tijdelijke aanduiding voor dianummer 5">
            <a:extLst>
              <a:ext uri="{FF2B5EF4-FFF2-40B4-BE49-F238E27FC236}">
                <a16:creationId xmlns:a16="http://schemas.microsoft.com/office/drawing/2014/main" id="{E54366A7-F2AC-073A-9410-76E1A4359AA7}"/>
              </a:ext>
            </a:extLst>
          </p:cNvPr>
          <p:cNvSpPr>
            <a:spLocks noGrp="1"/>
          </p:cNvSpPr>
          <p:nvPr>
            <p:ph type="sldNum" sz="quarter" idx="4"/>
          </p:nvPr>
        </p:nvSpPr>
        <p:spPr>
          <a:xfrm>
            <a:off x="7928412" y="6356350"/>
            <a:ext cx="2099508" cy="365125"/>
          </a:xfrm>
          <a:prstGeom prst="rect">
            <a:avLst/>
          </a:prstGeom>
        </p:spPr>
        <p:txBody>
          <a:bodyPr/>
          <a:lstStyle>
            <a:lvl1pPr algn="r">
              <a:defRPr sz="1600">
                <a:latin typeface="+mj-lt"/>
              </a:defRPr>
            </a:lvl1pPr>
          </a:lstStyle>
          <a:p>
            <a:fld id="{24A160AA-4E06-E04B-9295-C84AC3ABC789}" type="slidenum">
              <a:rPr lang="nl-NL" smtClean="0"/>
              <a:pPr/>
              <a:t>‹nr.›</a:t>
            </a:fld>
            <a:endParaRPr lang="nl-NL" dirty="0"/>
          </a:p>
        </p:txBody>
      </p:sp>
    </p:spTree>
    <p:extLst>
      <p:ext uri="{BB962C8B-B14F-4D97-AF65-F5344CB8AC3E}">
        <p14:creationId xmlns:p14="http://schemas.microsoft.com/office/powerpoint/2010/main" val="3282722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eldia">
    <p:spTree>
      <p:nvGrpSpPr>
        <p:cNvPr id="1" name=""/>
        <p:cNvGrpSpPr/>
        <p:nvPr/>
      </p:nvGrpSpPr>
      <p:grpSpPr>
        <a:xfrm>
          <a:off x="0" y="0"/>
          <a:ext cx="0" cy="0"/>
          <a:chOff x="0" y="0"/>
          <a:chExt cx="0" cy="0"/>
        </a:xfrm>
      </p:grpSpPr>
      <p:sp>
        <p:nvSpPr>
          <p:cNvPr id="20" name="Rechthoek 19">
            <a:extLst>
              <a:ext uri="{FF2B5EF4-FFF2-40B4-BE49-F238E27FC236}">
                <a16:creationId xmlns:a16="http://schemas.microsoft.com/office/drawing/2014/main" id="{04B3BF35-E087-E9B5-E86E-79954B426AD1}"/>
              </a:ext>
            </a:extLst>
          </p:cNvPr>
          <p:cNvSpPr/>
          <p:nvPr userDrawn="1"/>
        </p:nvSpPr>
        <p:spPr>
          <a:xfrm>
            <a:off x="0" y="0"/>
            <a:ext cx="12192000" cy="6169052"/>
          </a:xfrm>
          <a:prstGeom prst="rect">
            <a:avLst/>
          </a:prstGeom>
          <a:solidFill>
            <a:srgbClr val="67B5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bg1"/>
              </a:solidFill>
            </a:endParaRPr>
          </a:p>
        </p:txBody>
      </p:sp>
      <p:sp>
        <p:nvSpPr>
          <p:cNvPr id="34" name="Tijdelijke aanduiding voor datum 3">
            <a:extLst>
              <a:ext uri="{FF2B5EF4-FFF2-40B4-BE49-F238E27FC236}">
                <a16:creationId xmlns:a16="http://schemas.microsoft.com/office/drawing/2014/main" id="{96AD3955-C1A3-DF71-89B0-AFE831050B6E}"/>
              </a:ext>
            </a:extLst>
          </p:cNvPr>
          <p:cNvSpPr>
            <a:spLocks noGrp="1"/>
          </p:cNvSpPr>
          <p:nvPr>
            <p:ph type="dt" sz="half" idx="2"/>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7416F06A-175D-B145-82B4-F6A104B021CD}" type="datetime1">
              <a:rPr lang="nl-NL" smtClean="0"/>
              <a:pPr/>
              <a:t>12-5-2026</a:t>
            </a:fld>
            <a:endParaRPr lang="nl-NL" dirty="0"/>
          </a:p>
        </p:txBody>
      </p:sp>
      <p:sp>
        <p:nvSpPr>
          <p:cNvPr id="35" name="Tijdelijke aanduiding voor voettekst 4">
            <a:extLst>
              <a:ext uri="{FF2B5EF4-FFF2-40B4-BE49-F238E27FC236}">
                <a16:creationId xmlns:a16="http://schemas.microsoft.com/office/drawing/2014/main" id="{66E9BA5D-CFB4-DA27-1A9B-5E4EA2D2BE58}"/>
              </a:ext>
            </a:extLst>
          </p:cNvPr>
          <p:cNvSpPr>
            <a:spLocks noGrp="1"/>
          </p:cNvSpPr>
          <p:nvPr>
            <p:ph type="ftr" sz="quarter" idx="3"/>
          </p:nvPr>
        </p:nvSpPr>
        <p:spPr>
          <a:xfrm>
            <a:off x="2783840" y="6356350"/>
            <a:ext cx="4998720" cy="365125"/>
          </a:xfrm>
          <a:prstGeom prst="rect">
            <a:avLst/>
          </a:prstGeom>
        </p:spPr>
        <p:txBody>
          <a:bodyPr/>
          <a:lstStyle>
            <a:lvl1pPr>
              <a:defRPr sz="1600">
                <a:latin typeface="+mj-lt"/>
              </a:defRPr>
            </a:lvl1pPr>
          </a:lstStyle>
          <a:p>
            <a:r>
              <a:rPr lang="nl-NL" dirty="0"/>
              <a:t>Taal en armoede | Project bij Talent onderbouw</a:t>
            </a:r>
          </a:p>
        </p:txBody>
      </p:sp>
      <p:sp>
        <p:nvSpPr>
          <p:cNvPr id="36" name="Tijdelijke aanduiding voor dianummer 5">
            <a:extLst>
              <a:ext uri="{FF2B5EF4-FFF2-40B4-BE49-F238E27FC236}">
                <a16:creationId xmlns:a16="http://schemas.microsoft.com/office/drawing/2014/main" id="{E54366A7-F2AC-073A-9410-76E1A4359AA7}"/>
              </a:ext>
            </a:extLst>
          </p:cNvPr>
          <p:cNvSpPr>
            <a:spLocks noGrp="1"/>
          </p:cNvSpPr>
          <p:nvPr>
            <p:ph type="sldNum" sz="quarter" idx="4"/>
          </p:nvPr>
        </p:nvSpPr>
        <p:spPr>
          <a:xfrm>
            <a:off x="7928412" y="6356350"/>
            <a:ext cx="2099508" cy="365125"/>
          </a:xfrm>
          <a:prstGeom prst="rect">
            <a:avLst/>
          </a:prstGeom>
        </p:spPr>
        <p:txBody>
          <a:bodyPr/>
          <a:lstStyle>
            <a:lvl1pPr algn="r">
              <a:defRPr sz="1600">
                <a:latin typeface="+mj-lt"/>
              </a:defRPr>
            </a:lvl1pPr>
          </a:lstStyle>
          <a:p>
            <a:fld id="{0A4C63D0-5D9F-3B4B-8B78-B52575944F5A}" type="slidenum">
              <a:rPr lang="nl-NL" smtClean="0"/>
              <a:pPr/>
              <a:t>‹nr.›</a:t>
            </a:fld>
            <a:endParaRPr lang="nl-NL" dirty="0"/>
          </a:p>
        </p:txBody>
      </p:sp>
    </p:spTree>
    <p:extLst>
      <p:ext uri="{BB962C8B-B14F-4D97-AF65-F5344CB8AC3E}">
        <p14:creationId xmlns:p14="http://schemas.microsoft.com/office/powerpoint/2010/main" val="1186227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D06D3648-8B25-F6D2-7068-C13FA33A09B3}"/>
              </a:ext>
            </a:extLst>
          </p:cNvPr>
          <p:cNvSpPr>
            <a:spLocks noGrp="1"/>
          </p:cNvSpPr>
          <p:nvPr>
            <p:ph idx="1"/>
          </p:nvPr>
        </p:nvSpPr>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7" name="Ovaal 6">
            <a:extLst>
              <a:ext uri="{FF2B5EF4-FFF2-40B4-BE49-F238E27FC236}">
                <a16:creationId xmlns:a16="http://schemas.microsoft.com/office/drawing/2014/main" id="{8445BEE5-CB7C-6DB3-2835-1D3128C70186}"/>
              </a:ext>
            </a:extLst>
          </p:cNvPr>
          <p:cNvSpPr/>
          <p:nvPr userDrawn="1"/>
        </p:nvSpPr>
        <p:spPr>
          <a:xfrm>
            <a:off x="337648" y="387249"/>
            <a:ext cx="1001104" cy="1001104"/>
          </a:xfrm>
          <a:prstGeom prst="ellipse">
            <a:avLst/>
          </a:prstGeom>
          <a:solidFill>
            <a:srgbClr val="67B5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4500" b="1" dirty="0"/>
          </a:p>
        </p:txBody>
      </p:sp>
      <p:sp>
        <p:nvSpPr>
          <p:cNvPr id="13" name="Tijdelijke aanduiding voor datum 3">
            <a:extLst>
              <a:ext uri="{FF2B5EF4-FFF2-40B4-BE49-F238E27FC236}">
                <a16:creationId xmlns:a16="http://schemas.microsoft.com/office/drawing/2014/main" id="{F2ECF715-8EED-FC3C-460D-BCDAA6FAD08D}"/>
              </a:ext>
            </a:extLst>
          </p:cNvPr>
          <p:cNvSpPr>
            <a:spLocks noGrp="1"/>
          </p:cNvSpPr>
          <p:nvPr>
            <p:ph type="dt" sz="half" idx="2"/>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CE7BC1F9-72F0-0648-B66E-0F66E8232C3A}" type="datetime1">
              <a:rPr lang="nl-NL" smtClean="0"/>
              <a:t>12-5-2026</a:t>
            </a:fld>
            <a:endParaRPr lang="nl-NL" dirty="0"/>
          </a:p>
        </p:txBody>
      </p:sp>
      <p:sp>
        <p:nvSpPr>
          <p:cNvPr id="14" name="Tijdelijke aanduiding voor voettekst 4">
            <a:extLst>
              <a:ext uri="{FF2B5EF4-FFF2-40B4-BE49-F238E27FC236}">
                <a16:creationId xmlns:a16="http://schemas.microsoft.com/office/drawing/2014/main" id="{3FD7884C-363C-B61E-F97F-E0E7CA06B308}"/>
              </a:ext>
            </a:extLst>
          </p:cNvPr>
          <p:cNvSpPr>
            <a:spLocks noGrp="1"/>
          </p:cNvSpPr>
          <p:nvPr>
            <p:ph type="ftr" sz="quarter" idx="3"/>
          </p:nvPr>
        </p:nvSpPr>
        <p:spPr>
          <a:xfrm>
            <a:off x="2783840" y="6356350"/>
            <a:ext cx="4998720" cy="365125"/>
          </a:xfrm>
          <a:prstGeom prst="rect">
            <a:avLst/>
          </a:prstGeom>
        </p:spPr>
        <p:txBody>
          <a:bodyPr/>
          <a:lstStyle>
            <a:lvl1pPr>
              <a:defRPr sz="1600">
                <a:latin typeface="+mj-lt"/>
              </a:defRPr>
            </a:lvl1pPr>
          </a:lstStyle>
          <a:p>
            <a:r>
              <a:rPr lang="nl-NL"/>
              <a:t>Taal en armoede | Project bij Talent onderbouw</a:t>
            </a:r>
            <a:endParaRPr lang="nl-NL" dirty="0"/>
          </a:p>
        </p:txBody>
      </p:sp>
      <p:sp>
        <p:nvSpPr>
          <p:cNvPr id="15" name="Tijdelijke aanduiding voor dianummer 5">
            <a:extLst>
              <a:ext uri="{FF2B5EF4-FFF2-40B4-BE49-F238E27FC236}">
                <a16:creationId xmlns:a16="http://schemas.microsoft.com/office/drawing/2014/main" id="{371F6AF1-A1C4-86B5-AEFB-7C29D8B40DC0}"/>
              </a:ext>
            </a:extLst>
          </p:cNvPr>
          <p:cNvSpPr>
            <a:spLocks noGrp="1"/>
          </p:cNvSpPr>
          <p:nvPr>
            <p:ph type="sldNum" sz="quarter" idx="4"/>
          </p:nvPr>
        </p:nvSpPr>
        <p:spPr>
          <a:xfrm>
            <a:off x="7928412" y="6356350"/>
            <a:ext cx="2099508" cy="365125"/>
          </a:xfrm>
          <a:prstGeom prst="rect">
            <a:avLst/>
          </a:prstGeom>
        </p:spPr>
        <p:txBody>
          <a:bodyPr/>
          <a:lstStyle>
            <a:lvl1pPr algn="r">
              <a:defRPr sz="1600">
                <a:latin typeface="+mj-lt"/>
              </a:defRPr>
            </a:lvl1pPr>
          </a:lstStyle>
          <a:p>
            <a:fld id="{24A160AA-4E06-E04B-9295-C84AC3ABC789}" type="slidenum">
              <a:rPr lang="nl-NL" smtClean="0"/>
              <a:pPr/>
              <a:t>‹nr.›</a:t>
            </a:fld>
            <a:endParaRPr lang="nl-NL" dirty="0"/>
          </a:p>
        </p:txBody>
      </p:sp>
      <p:sp>
        <p:nvSpPr>
          <p:cNvPr id="17" name="Tijdelijke aanduiding voor titel 1">
            <a:extLst>
              <a:ext uri="{FF2B5EF4-FFF2-40B4-BE49-F238E27FC236}">
                <a16:creationId xmlns:a16="http://schemas.microsoft.com/office/drawing/2014/main" id="{F6B0A9D1-2D29-FF0A-B326-89EC01335197}"/>
              </a:ext>
            </a:extLst>
          </p:cNvPr>
          <p:cNvSpPr txBox="1">
            <a:spLocks/>
          </p:cNvSpPr>
          <p:nvPr userDrawn="1"/>
        </p:nvSpPr>
        <p:spPr>
          <a:xfrm>
            <a:off x="1605280" y="36793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endParaRPr lang="nl-NL" dirty="0"/>
          </a:p>
        </p:txBody>
      </p:sp>
      <p:sp>
        <p:nvSpPr>
          <p:cNvPr id="18" name="Tijdelijke aanduiding voor titel 1">
            <a:extLst>
              <a:ext uri="{FF2B5EF4-FFF2-40B4-BE49-F238E27FC236}">
                <a16:creationId xmlns:a16="http://schemas.microsoft.com/office/drawing/2014/main" id="{9085B314-8DC5-985A-1E39-09BF893B535A}"/>
              </a:ext>
            </a:extLst>
          </p:cNvPr>
          <p:cNvSpPr>
            <a:spLocks noGrp="1"/>
          </p:cNvSpPr>
          <p:nvPr>
            <p:ph type="title"/>
          </p:nvPr>
        </p:nvSpPr>
        <p:spPr>
          <a:xfrm>
            <a:off x="1506416" y="1"/>
            <a:ext cx="10347936" cy="1792962"/>
          </a:xfrm>
          <a:prstGeom prst="rect">
            <a:avLst/>
          </a:prstGeom>
        </p:spPr>
        <p:txBody>
          <a:bodyPr vert="horz" lIns="91440" tIns="45720" rIns="91440" bIns="45720" rtlCol="0" anchor="ctr">
            <a:normAutofit/>
          </a:bodyPr>
          <a:lstStyle/>
          <a:p>
            <a:r>
              <a:rPr lang="nl-NL" dirty="0"/>
              <a:t>Klik om stijl te bewerken</a:t>
            </a:r>
          </a:p>
        </p:txBody>
      </p:sp>
    </p:spTree>
    <p:extLst>
      <p:ext uri="{BB962C8B-B14F-4D97-AF65-F5344CB8AC3E}">
        <p14:creationId xmlns:p14="http://schemas.microsoft.com/office/powerpoint/2010/main" val="462790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el en object">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D06D3648-8B25-F6D2-7068-C13FA33A09B3}"/>
              </a:ext>
            </a:extLst>
          </p:cNvPr>
          <p:cNvSpPr>
            <a:spLocks noGrp="1"/>
          </p:cNvSpPr>
          <p:nvPr>
            <p:ph idx="1"/>
          </p:nvPr>
        </p:nvSpPr>
        <p:spPr>
          <a:xfrm>
            <a:off x="760396" y="2179114"/>
            <a:ext cx="9267524" cy="3791085"/>
          </a:xfrm>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3" name="Tijdelijke aanduiding voor datum 3">
            <a:extLst>
              <a:ext uri="{FF2B5EF4-FFF2-40B4-BE49-F238E27FC236}">
                <a16:creationId xmlns:a16="http://schemas.microsoft.com/office/drawing/2014/main" id="{F2ECF715-8EED-FC3C-460D-BCDAA6FAD08D}"/>
              </a:ext>
            </a:extLst>
          </p:cNvPr>
          <p:cNvSpPr>
            <a:spLocks noGrp="1"/>
          </p:cNvSpPr>
          <p:nvPr>
            <p:ph type="dt" sz="half" idx="2"/>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8CF3627C-8CC1-7A4C-96FB-D623288420AF}" type="datetime1">
              <a:rPr lang="nl-NL" smtClean="0"/>
              <a:t>12-5-2026</a:t>
            </a:fld>
            <a:endParaRPr lang="nl-NL" dirty="0"/>
          </a:p>
        </p:txBody>
      </p:sp>
      <p:sp>
        <p:nvSpPr>
          <p:cNvPr id="14" name="Tijdelijke aanduiding voor voettekst 4">
            <a:extLst>
              <a:ext uri="{FF2B5EF4-FFF2-40B4-BE49-F238E27FC236}">
                <a16:creationId xmlns:a16="http://schemas.microsoft.com/office/drawing/2014/main" id="{3FD7884C-363C-B61E-F97F-E0E7CA06B308}"/>
              </a:ext>
            </a:extLst>
          </p:cNvPr>
          <p:cNvSpPr>
            <a:spLocks noGrp="1"/>
          </p:cNvSpPr>
          <p:nvPr>
            <p:ph type="ftr" sz="quarter" idx="3"/>
          </p:nvPr>
        </p:nvSpPr>
        <p:spPr>
          <a:xfrm>
            <a:off x="2783840" y="6356350"/>
            <a:ext cx="4998720" cy="365125"/>
          </a:xfrm>
          <a:prstGeom prst="rect">
            <a:avLst/>
          </a:prstGeom>
        </p:spPr>
        <p:txBody>
          <a:bodyPr/>
          <a:lstStyle>
            <a:lvl1pPr>
              <a:defRPr sz="1600">
                <a:latin typeface="+mj-lt"/>
              </a:defRPr>
            </a:lvl1pPr>
          </a:lstStyle>
          <a:p>
            <a:r>
              <a:rPr lang="nl-NL"/>
              <a:t>Taal en armoede | Project bij Talent onderbouw</a:t>
            </a:r>
            <a:endParaRPr lang="nl-NL" dirty="0"/>
          </a:p>
        </p:txBody>
      </p:sp>
      <p:sp>
        <p:nvSpPr>
          <p:cNvPr id="15" name="Tijdelijke aanduiding voor dianummer 5">
            <a:extLst>
              <a:ext uri="{FF2B5EF4-FFF2-40B4-BE49-F238E27FC236}">
                <a16:creationId xmlns:a16="http://schemas.microsoft.com/office/drawing/2014/main" id="{371F6AF1-A1C4-86B5-AEFB-7C29D8B40DC0}"/>
              </a:ext>
            </a:extLst>
          </p:cNvPr>
          <p:cNvSpPr>
            <a:spLocks noGrp="1"/>
          </p:cNvSpPr>
          <p:nvPr>
            <p:ph type="sldNum" sz="quarter" idx="4"/>
          </p:nvPr>
        </p:nvSpPr>
        <p:spPr>
          <a:xfrm>
            <a:off x="7928412" y="6356350"/>
            <a:ext cx="2099508" cy="365125"/>
          </a:xfrm>
          <a:prstGeom prst="rect">
            <a:avLst/>
          </a:prstGeom>
        </p:spPr>
        <p:txBody>
          <a:bodyPr/>
          <a:lstStyle>
            <a:lvl1pPr algn="r">
              <a:defRPr sz="1600">
                <a:latin typeface="+mj-lt"/>
              </a:defRPr>
            </a:lvl1pPr>
          </a:lstStyle>
          <a:p>
            <a:fld id="{24A160AA-4E06-E04B-9295-C84AC3ABC789}" type="slidenum">
              <a:rPr lang="nl-NL" smtClean="0"/>
              <a:pPr/>
              <a:t>‹nr.›</a:t>
            </a:fld>
            <a:endParaRPr lang="nl-NL" dirty="0"/>
          </a:p>
        </p:txBody>
      </p:sp>
      <p:sp>
        <p:nvSpPr>
          <p:cNvPr id="17" name="Tijdelijke aanduiding voor titel 1">
            <a:extLst>
              <a:ext uri="{FF2B5EF4-FFF2-40B4-BE49-F238E27FC236}">
                <a16:creationId xmlns:a16="http://schemas.microsoft.com/office/drawing/2014/main" id="{F6B0A9D1-2D29-FF0A-B326-89EC01335197}"/>
              </a:ext>
            </a:extLst>
          </p:cNvPr>
          <p:cNvSpPr txBox="1">
            <a:spLocks/>
          </p:cNvSpPr>
          <p:nvPr userDrawn="1"/>
        </p:nvSpPr>
        <p:spPr>
          <a:xfrm>
            <a:off x="1605280" y="36793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endParaRPr lang="nl-NL" dirty="0"/>
          </a:p>
        </p:txBody>
      </p:sp>
      <p:sp>
        <p:nvSpPr>
          <p:cNvPr id="4" name="Tijdelijke aanduiding voor titel 1">
            <a:extLst>
              <a:ext uri="{FF2B5EF4-FFF2-40B4-BE49-F238E27FC236}">
                <a16:creationId xmlns:a16="http://schemas.microsoft.com/office/drawing/2014/main" id="{1EEBE1F1-2887-F858-035D-14EE5D6681A0}"/>
              </a:ext>
            </a:extLst>
          </p:cNvPr>
          <p:cNvSpPr>
            <a:spLocks noGrp="1"/>
          </p:cNvSpPr>
          <p:nvPr>
            <p:ph type="title"/>
          </p:nvPr>
        </p:nvSpPr>
        <p:spPr>
          <a:xfrm>
            <a:off x="760396" y="1"/>
            <a:ext cx="11093956" cy="1792962"/>
          </a:xfrm>
          <a:prstGeom prst="rect">
            <a:avLst/>
          </a:prstGeom>
        </p:spPr>
        <p:txBody>
          <a:bodyPr vert="horz" lIns="91440" tIns="45720" rIns="91440" bIns="45720" rtlCol="0" anchor="ctr">
            <a:normAutofit/>
          </a:bodyPr>
          <a:lstStyle/>
          <a:p>
            <a:r>
              <a:rPr lang="nl-NL" dirty="0"/>
              <a:t>Klik om stijl te bewerken</a:t>
            </a:r>
          </a:p>
        </p:txBody>
      </p:sp>
    </p:spTree>
    <p:extLst>
      <p:ext uri="{BB962C8B-B14F-4D97-AF65-F5344CB8AC3E}">
        <p14:creationId xmlns:p14="http://schemas.microsoft.com/office/powerpoint/2010/main" val="10400217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el en object">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CF91D0C5-00F9-0C2C-8612-08549C890AD7}"/>
              </a:ext>
            </a:extLst>
          </p:cNvPr>
          <p:cNvSpPr/>
          <p:nvPr userDrawn="1"/>
        </p:nvSpPr>
        <p:spPr>
          <a:xfrm>
            <a:off x="0" y="0"/>
            <a:ext cx="12192000" cy="6169794"/>
          </a:xfrm>
          <a:prstGeom prst="rect">
            <a:avLst/>
          </a:prstGeom>
          <a:solidFill>
            <a:srgbClr val="95C9D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Tijdelijke aanduiding voor inhoud 2">
            <a:extLst>
              <a:ext uri="{FF2B5EF4-FFF2-40B4-BE49-F238E27FC236}">
                <a16:creationId xmlns:a16="http://schemas.microsoft.com/office/drawing/2014/main" id="{D06D3648-8B25-F6D2-7068-C13FA33A09B3}"/>
              </a:ext>
            </a:extLst>
          </p:cNvPr>
          <p:cNvSpPr>
            <a:spLocks noGrp="1"/>
          </p:cNvSpPr>
          <p:nvPr>
            <p:ph idx="1"/>
          </p:nvPr>
        </p:nvSpPr>
        <p:spPr>
          <a:xfrm>
            <a:off x="760396" y="2179114"/>
            <a:ext cx="9267524" cy="3791085"/>
          </a:xfrm>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3" name="Tijdelijke aanduiding voor datum 3">
            <a:extLst>
              <a:ext uri="{FF2B5EF4-FFF2-40B4-BE49-F238E27FC236}">
                <a16:creationId xmlns:a16="http://schemas.microsoft.com/office/drawing/2014/main" id="{F2ECF715-8EED-FC3C-460D-BCDAA6FAD08D}"/>
              </a:ext>
            </a:extLst>
          </p:cNvPr>
          <p:cNvSpPr>
            <a:spLocks noGrp="1"/>
          </p:cNvSpPr>
          <p:nvPr>
            <p:ph type="dt" sz="half" idx="2"/>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8CF3627C-8CC1-7A4C-96FB-D623288420AF}" type="datetime1">
              <a:rPr lang="nl-NL" smtClean="0"/>
              <a:t>12-5-2026</a:t>
            </a:fld>
            <a:endParaRPr lang="nl-NL" dirty="0"/>
          </a:p>
        </p:txBody>
      </p:sp>
      <p:sp>
        <p:nvSpPr>
          <p:cNvPr id="14" name="Tijdelijke aanduiding voor voettekst 4">
            <a:extLst>
              <a:ext uri="{FF2B5EF4-FFF2-40B4-BE49-F238E27FC236}">
                <a16:creationId xmlns:a16="http://schemas.microsoft.com/office/drawing/2014/main" id="{3FD7884C-363C-B61E-F97F-E0E7CA06B308}"/>
              </a:ext>
            </a:extLst>
          </p:cNvPr>
          <p:cNvSpPr>
            <a:spLocks noGrp="1"/>
          </p:cNvSpPr>
          <p:nvPr>
            <p:ph type="ftr" sz="quarter" idx="3"/>
          </p:nvPr>
        </p:nvSpPr>
        <p:spPr>
          <a:xfrm>
            <a:off x="2783840" y="6356350"/>
            <a:ext cx="4998720" cy="365125"/>
          </a:xfrm>
          <a:prstGeom prst="rect">
            <a:avLst/>
          </a:prstGeom>
        </p:spPr>
        <p:txBody>
          <a:bodyPr/>
          <a:lstStyle>
            <a:lvl1pPr>
              <a:defRPr sz="1600">
                <a:latin typeface="+mj-lt"/>
              </a:defRPr>
            </a:lvl1pPr>
          </a:lstStyle>
          <a:p>
            <a:r>
              <a:rPr lang="nl-NL"/>
              <a:t>Taal en armoede | Project bij Talent onderbouw</a:t>
            </a:r>
            <a:endParaRPr lang="nl-NL" dirty="0"/>
          </a:p>
        </p:txBody>
      </p:sp>
      <p:sp>
        <p:nvSpPr>
          <p:cNvPr id="15" name="Tijdelijke aanduiding voor dianummer 5">
            <a:extLst>
              <a:ext uri="{FF2B5EF4-FFF2-40B4-BE49-F238E27FC236}">
                <a16:creationId xmlns:a16="http://schemas.microsoft.com/office/drawing/2014/main" id="{371F6AF1-A1C4-86B5-AEFB-7C29D8B40DC0}"/>
              </a:ext>
            </a:extLst>
          </p:cNvPr>
          <p:cNvSpPr>
            <a:spLocks noGrp="1"/>
          </p:cNvSpPr>
          <p:nvPr>
            <p:ph type="sldNum" sz="quarter" idx="4"/>
          </p:nvPr>
        </p:nvSpPr>
        <p:spPr>
          <a:xfrm>
            <a:off x="7928412" y="6356350"/>
            <a:ext cx="2099508" cy="365125"/>
          </a:xfrm>
          <a:prstGeom prst="rect">
            <a:avLst/>
          </a:prstGeom>
        </p:spPr>
        <p:txBody>
          <a:bodyPr/>
          <a:lstStyle>
            <a:lvl1pPr algn="r">
              <a:defRPr sz="1600">
                <a:latin typeface="+mj-lt"/>
              </a:defRPr>
            </a:lvl1pPr>
          </a:lstStyle>
          <a:p>
            <a:fld id="{24A160AA-4E06-E04B-9295-C84AC3ABC789}" type="slidenum">
              <a:rPr lang="nl-NL" smtClean="0"/>
              <a:pPr/>
              <a:t>‹nr.›</a:t>
            </a:fld>
            <a:endParaRPr lang="nl-NL" dirty="0"/>
          </a:p>
        </p:txBody>
      </p:sp>
      <p:sp>
        <p:nvSpPr>
          <p:cNvPr id="17" name="Tijdelijke aanduiding voor titel 1">
            <a:extLst>
              <a:ext uri="{FF2B5EF4-FFF2-40B4-BE49-F238E27FC236}">
                <a16:creationId xmlns:a16="http://schemas.microsoft.com/office/drawing/2014/main" id="{F6B0A9D1-2D29-FF0A-B326-89EC01335197}"/>
              </a:ext>
            </a:extLst>
          </p:cNvPr>
          <p:cNvSpPr txBox="1">
            <a:spLocks/>
          </p:cNvSpPr>
          <p:nvPr userDrawn="1"/>
        </p:nvSpPr>
        <p:spPr>
          <a:xfrm>
            <a:off x="1605280" y="36793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endParaRPr lang="nl-NL" dirty="0"/>
          </a:p>
        </p:txBody>
      </p:sp>
      <p:sp>
        <p:nvSpPr>
          <p:cNvPr id="4" name="Tijdelijke aanduiding voor titel 1">
            <a:extLst>
              <a:ext uri="{FF2B5EF4-FFF2-40B4-BE49-F238E27FC236}">
                <a16:creationId xmlns:a16="http://schemas.microsoft.com/office/drawing/2014/main" id="{1EEBE1F1-2887-F858-035D-14EE5D6681A0}"/>
              </a:ext>
            </a:extLst>
          </p:cNvPr>
          <p:cNvSpPr>
            <a:spLocks noGrp="1"/>
          </p:cNvSpPr>
          <p:nvPr>
            <p:ph type="title"/>
          </p:nvPr>
        </p:nvSpPr>
        <p:spPr>
          <a:xfrm>
            <a:off x="760396" y="1"/>
            <a:ext cx="11093956" cy="1792962"/>
          </a:xfrm>
          <a:prstGeom prst="rect">
            <a:avLst/>
          </a:prstGeom>
        </p:spPr>
        <p:txBody>
          <a:bodyPr vert="horz" lIns="91440" tIns="45720" rIns="91440" bIns="45720" rtlCol="0" anchor="ctr">
            <a:normAutofit/>
          </a:bodyPr>
          <a:lstStyle/>
          <a:p>
            <a:r>
              <a:rPr lang="nl-NL" dirty="0"/>
              <a:t>Klik om stijl te bewerken</a:t>
            </a:r>
          </a:p>
        </p:txBody>
      </p:sp>
    </p:spTree>
    <p:extLst>
      <p:ext uri="{BB962C8B-B14F-4D97-AF65-F5344CB8AC3E}">
        <p14:creationId xmlns:p14="http://schemas.microsoft.com/office/powerpoint/2010/main" val="723544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CA3F9C5A-64A1-E44D-8226-E2E0639D2FD9}"/>
              </a:ext>
            </a:extLst>
          </p:cNvPr>
          <p:cNvSpPr>
            <a:spLocks noGrp="1"/>
          </p:cNvSpPr>
          <p:nvPr>
            <p:ph sz="half" idx="1"/>
          </p:nvPr>
        </p:nvSpPr>
        <p:spPr>
          <a:xfrm>
            <a:off x="838200" y="2370137"/>
            <a:ext cx="5181600" cy="3731287"/>
          </a:xfrm>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a:extLst>
              <a:ext uri="{FF2B5EF4-FFF2-40B4-BE49-F238E27FC236}">
                <a16:creationId xmlns:a16="http://schemas.microsoft.com/office/drawing/2014/main" id="{9CEB37BF-F96B-C169-2118-947C943C3998}"/>
              </a:ext>
            </a:extLst>
          </p:cNvPr>
          <p:cNvSpPr>
            <a:spLocks noGrp="1"/>
          </p:cNvSpPr>
          <p:nvPr>
            <p:ph sz="half" idx="2"/>
          </p:nvPr>
        </p:nvSpPr>
        <p:spPr>
          <a:xfrm>
            <a:off x="6243320" y="2370137"/>
            <a:ext cx="5181600" cy="373128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1" name="Tijdelijke aanduiding voor datum 3">
            <a:extLst>
              <a:ext uri="{FF2B5EF4-FFF2-40B4-BE49-F238E27FC236}">
                <a16:creationId xmlns:a16="http://schemas.microsoft.com/office/drawing/2014/main" id="{D3832D87-FFC6-BBC3-6075-83E788D93CD0}"/>
              </a:ext>
            </a:extLst>
          </p:cNvPr>
          <p:cNvSpPr>
            <a:spLocks noGrp="1"/>
          </p:cNvSpPr>
          <p:nvPr>
            <p:ph type="dt" sz="half" idx="10"/>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C4159EF8-0D4B-FA49-8A90-1780294D511E}" type="datetime1">
              <a:rPr lang="nl-NL" smtClean="0"/>
              <a:t>12-5-2026</a:t>
            </a:fld>
            <a:endParaRPr lang="nl-NL" dirty="0"/>
          </a:p>
        </p:txBody>
      </p:sp>
      <p:sp>
        <p:nvSpPr>
          <p:cNvPr id="12" name="Tijdelijke aanduiding voor voettekst 4">
            <a:extLst>
              <a:ext uri="{FF2B5EF4-FFF2-40B4-BE49-F238E27FC236}">
                <a16:creationId xmlns:a16="http://schemas.microsoft.com/office/drawing/2014/main" id="{348BBCB9-A541-5FCE-BED1-1E9342E79698}"/>
              </a:ext>
            </a:extLst>
          </p:cNvPr>
          <p:cNvSpPr>
            <a:spLocks noGrp="1"/>
          </p:cNvSpPr>
          <p:nvPr>
            <p:ph type="ftr" sz="quarter" idx="3"/>
          </p:nvPr>
        </p:nvSpPr>
        <p:spPr>
          <a:xfrm>
            <a:off x="2783840" y="6356350"/>
            <a:ext cx="4998720" cy="365125"/>
          </a:xfrm>
          <a:prstGeom prst="rect">
            <a:avLst/>
          </a:prstGeom>
        </p:spPr>
        <p:txBody>
          <a:bodyPr/>
          <a:lstStyle>
            <a:lvl1pPr>
              <a:defRPr sz="1600">
                <a:latin typeface="+mj-lt"/>
              </a:defRPr>
            </a:lvl1pPr>
          </a:lstStyle>
          <a:p>
            <a:r>
              <a:rPr lang="nl-NL"/>
              <a:t>Taal en armoede | Project bij Talent onderbouw</a:t>
            </a:r>
            <a:endParaRPr lang="nl-NL" dirty="0"/>
          </a:p>
        </p:txBody>
      </p:sp>
      <p:sp>
        <p:nvSpPr>
          <p:cNvPr id="13" name="Tijdelijke aanduiding voor dianummer 5">
            <a:extLst>
              <a:ext uri="{FF2B5EF4-FFF2-40B4-BE49-F238E27FC236}">
                <a16:creationId xmlns:a16="http://schemas.microsoft.com/office/drawing/2014/main" id="{FD50DA7B-BC1F-8170-B246-1E95275D991D}"/>
              </a:ext>
            </a:extLst>
          </p:cNvPr>
          <p:cNvSpPr>
            <a:spLocks noGrp="1"/>
          </p:cNvSpPr>
          <p:nvPr>
            <p:ph type="sldNum" sz="quarter" idx="4"/>
          </p:nvPr>
        </p:nvSpPr>
        <p:spPr>
          <a:xfrm>
            <a:off x="7928412" y="6356350"/>
            <a:ext cx="2099508" cy="365125"/>
          </a:xfrm>
          <a:prstGeom prst="rect">
            <a:avLst/>
          </a:prstGeom>
        </p:spPr>
        <p:txBody>
          <a:bodyPr/>
          <a:lstStyle>
            <a:lvl1pPr algn="r">
              <a:defRPr sz="1600">
                <a:latin typeface="+mj-lt"/>
              </a:defRPr>
            </a:lvl1pPr>
          </a:lstStyle>
          <a:p>
            <a:fld id="{24A160AA-4E06-E04B-9295-C84AC3ABC789}" type="slidenum">
              <a:rPr lang="nl-NL" smtClean="0"/>
              <a:pPr/>
              <a:t>‹nr.›</a:t>
            </a:fld>
            <a:endParaRPr lang="nl-NL" dirty="0"/>
          </a:p>
        </p:txBody>
      </p:sp>
      <p:sp>
        <p:nvSpPr>
          <p:cNvPr id="15" name="Tijdelijke aanduiding voor titel 1">
            <a:extLst>
              <a:ext uri="{FF2B5EF4-FFF2-40B4-BE49-F238E27FC236}">
                <a16:creationId xmlns:a16="http://schemas.microsoft.com/office/drawing/2014/main" id="{A96D4763-4BD5-2721-FEFA-CE9BE07FC23E}"/>
              </a:ext>
            </a:extLst>
          </p:cNvPr>
          <p:cNvSpPr txBox="1">
            <a:spLocks/>
          </p:cNvSpPr>
          <p:nvPr userDrawn="1"/>
        </p:nvSpPr>
        <p:spPr>
          <a:xfrm>
            <a:off x="838200" y="408573"/>
            <a:ext cx="104394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endParaRPr lang="nl-NL" dirty="0"/>
          </a:p>
        </p:txBody>
      </p:sp>
      <p:sp>
        <p:nvSpPr>
          <p:cNvPr id="2" name="Tijdelijke aanduiding voor titel 1">
            <a:extLst>
              <a:ext uri="{FF2B5EF4-FFF2-40B4-BE49-F238E27FC236}">
                <a16:creationId xmlns:a16="http://schemas.microsoft.com/office/drawing/2014/main" id="{D7C882C0-9C2E-E475-CFB5-09BC5663953B}"/>
              </a:ext>
            </a:extLst>
          </p:cNvPr>
          <p:cNvSpPr>
            <a:spLocks noGrp="1"/>
          </p:cNvSpPr>
          <p:nvPr>
            <p:ph type="title"/>
          </p:nvPr>
        </p:nvSpPr>
        <p:spPr>
          <a:xfrm>
            <a:off x="838200" y="1"/>
            <a:ext cx="11016152" cy="1792962"/>
          </a:xfrm>
          <a:prstGeom prst="rect">
            <a:avLst/>
          </a:prstGeom>
        </p:spPr>
        <p:txBody>
          <a:bodyPr vert="horz" lIns="91440" tIns="45720" rIns="91440" bIns="45720" rtlCol="0" anchor="ctr">
            <a:normAutofit/>
          </a:bodyPr>
          <a:lstStyle/>
          <a:p>
            <a:r>
              <a:rPr lang="nl-NL" dirty="0"/>
              <a:t>Klik om stijl te bewerken</a:t>
            </a:r>
          </a:p>
        </p:txBody>
      </p:sp>
    </p:spTree>
    <p:extLst>
      <p:ext uri="{BB962C8B-B14F-4D97-AF65-F5344CB8AC3E}">
        <p14:creationId xmlns:p14="http://schemas.microsoft.com/office/powerpoint/2010/main" val="897066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7" name="Tijdelijke aanduiding voor datum 3">
            <a:extLst>
              <a:ext uri="{FF2B5EF4-FFF2-40B4-BE49-F238E27FC236}">
                <a16:creationId xmlns:a16="http://schemas.microsoft.com/office/drawing/2014/main" id="{F8C18B7F-F1FE-FBA9-D0E5-8CE2344A36D9}"/>
              </a:ext>
            </a:extLst>
          </p:cNvPr>
          <p:cNvSpPr>
            <a:spLocks noGrp="1"/>
          </p:cNvSpPr>
          <p:nvPr>
            <p:ph type="dt" sz="half" idx="2"/>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4E9A3E6E-21E1-E94E-A9D8-5F588263820A}" type="datetime1">
              <a:rPr lang="nl-NL" smtClean="0"/>
              <a:t>12-5-2026</a:t>
            </a:fld>
            <a:endParaRPr lang="nl-NL" dirty="0"/>
          </a:p>
        </p:txBody>
      </p:sp>
      <p:sp>
        <p:nvSpPr>
          <p:cNvPr id="8" name="Tijdelijke aanduiding voor voettekst 4">
            <a:extLst>
              <a:ext uri="{FF2B5EF4-FFF2-40B4-BE49-F238E27FC236}">
                <a16:creationId xmlns:a16="http://schemas.microsoft.com/office/drawing/2014/main" id="{AA313085-833B-1FEC-627B-81ABECF7397C}"/>
              </a:ext>
            </a:extLst>
          </p:cNvPr>
          <p:cNvSpPr>
            <a:spLocks noGrp="1"/>
          </p:cNvSpPr>
          <p:nvPr>
            <p:ph type="ftr" sz="quarter" idx="3"/>
          </p:nvPr>
        </p:nvSpPr>
        <p:spPr>
          <a:xfrm>
            <a:off x="2783840" y="6356350"/>
            <a:ext cx="4998720" cy="365125"/>
          </a:xfrm>
          <a:prstGeom prst="rect">
            <a:avLst/>
          </a:prstGeom>
        </p:spPr>
        <p:txBody>
          <a:bodyPr/>
          <a:lstStyle>
            <a:lvl1pPr>
              <a:defRPr sz="1600">
                <a:latin typeface="+mj-lt"/>
              </a:defRPr>
            </a:lvl1pPr>
          </a:lstStyle>
          <a:p>
            <a:r>
              <a:rPr lang="nl-NL"/>
              <a:t>Taal en armoede | Project bij Talent onderbouw</a:t>
            </a:r>
            <a:endParaRPr lang="nl-NL" dirty="0"/>
          </a:p>
        </p:txBody>
      </p:sp>
      <p:sp>
        <p:nvSpPr>
          <p:cNvPr id="9" name="Tijdelijke aanduiding voor dianummer 5">
            <a:extLst>
              <a:ext uri="{FF2B5EF4-FFF2-40B4-BE49-F238E27FC236}">
                <a16:creationId xmlns:a16="http://schemas.microsoft.com/office/drawing/2014/main" id="{55CE97B4-EE28-CD15-8000-D81798A80FB8}"/>
              </a:ext>
            </a:extLst>
          </p:cNvPr>
          <p:cNvSpPr>
            <a:spLocks noGrp="1"/>
          </p:cNvSpPr>
          <p:nvPr>
            <p:ph type="sldNum" sz="quarter" idx="4"/>
          </p:nvPr>
        </p:nvSpPr>
        <p:spPr>
          <a:xfrm>
            <a:off x="7928412" y="6356350"/>
            <a:ext cx="2099508" cy="365125"/>
          </a:xfrm>
          <a:prstGeom prst="rect">
            <a:avLst/>
          </a:prstGeom>
        </p:spPr>
        <p:txBody>
          <a:bodyPr/>
          <a:lstStyle>
            <a:lvl1pPr algn="r">
              <a:defRPr sz="1600">
                <a:latin typeface="+mj-lt"/>
              </a:defRPr>
            </a:lvl1pPr>
          </a:lstStyle>
          <a:p>
            <a:fld id="{24A160AA-4E06-E04B-9295-C84AC3ABC789}" type="slidenum">
              <a:rPr lang="nl-NL" smtClean="0"/>
              <a:pPr/>
              <a:t>‹nr.›</a:t>
            </a:fld>
            <a:endParaRPr lang="nl-NL" dirty="0"/>
          </a:p>
        </p:txBody>
      </p:sp>
      <p:sp>
        <p:nvSpPr>
          <p:cNvPr id="11" name="Tijdelijke aanduiding voor titel 1">
            <a:extLst>
              <a:ext uri="{FF2B5EF4-FFF2-40B4-BE49-F238E27FC236}">
                <a16:creationId xmlns:a16="http://schemas.microsoft.com/office/drawing/2014/main" id="{32CFE6F5-1373-F61E-83E2-863B8A357912}"/>
              </a:ext>
            </a:extLst>
          </p:cNvPr>
          <p:cNvSpPr txBox="1">
            <a:spLocks/>
          </p:cNvSpPr>
          <p:nvPr userDrawn="1"/>
        </p:nvSpPr>
        <p:spPr>
          <a:xfrm>
            <a:off x="838200" y="367933"/>
            <a:ext cx="1128268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endParaRPr lang="nl-NL" dirty="0"/>
          </a:p>
        </p:txBody>
      </p:sp>
    </p:spTree>
    <p:extLst>
      <p:ext uri="{BB962C8B-B14F-4D97-AF65-F5344CB8AC3E}">
        <p14:creationId xmlns:p14="http://schemas.microsoft.com/office/powerpoint/2010/main" val="26963023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fbeelding met bijschrift">
    <p:spTree>
      <p:nvGrpSpPr>
        <p:cNvPr id="1" name=""/>
        <p:cNvGrpSpPr/>
        <p:nvPr/>
      </p:nvGrpSpPr>
      <p:grpSpPr>
        <a:xfrm>
          <a:off x="0" y="0"/>
          <a:ext cx="0" cy="0"/>
          <a:chOff x="0" y="0"/>
          <a:chExt cx="0" cy="0"/>
        </a:xfrm>
      </p:grpSpPr>
      <p:sp>
        <p:nvSpPr>
          <p:cNvPr id="3" name="Tijdelijke aanduiding voor afbeelding 2">
            <a:extLst>
              <a:ext uri="{FF2B5EF4-FFF2-40B4-BE49-F238E27FC236}">
                <a16:creationId xmlns:a16="http://schemas.microsoft.com/office/drawing/2014/main" id="{DA1A0795-F17E-C693-647C-D918315FC77F}"/>
              </a:ext>
            </a:extLst>
          </p:cNvPr>
          <p:cNvSpPr>
            <a:spLocks noGrp="1"/>
          </p:cNvSpPr>
          <p:nvPr>
            <p:ph type="pic" idx="1"/>
          </p:nvPr>
        </p:nvSpPr>
        <p:spPr>
          <a:xfrm>
            <a:off x="5168766" y="2370136"/>
            <a:ext cx="6186622" cy="349091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5" name="Tijdelijke aanduiding voor datum 4">
            <a:extLst>
              <a:ext uri="{FF2B5EF4-FFF2-40B4-BE49-F238E27FC236}">
                <a16:creationId xmlns:a16="http://schemas.microsoft.com/office/drawing/2014/main" id="{BB9A49C8-7663-CB95-FCC1-0BB60E26E693}"/>
              </a:ext>
            </a:extLst>
          </p:cNvPr>
          <p:cNvSpPr>
            <a:spLocks noGrp="1"/>
          </p:cNvSpPr>
          <p:nvPr>
            <p:ph type="dt" sz="half" idx="10"/>
          </p:nvPr>
        </p:nvSpPr>
        <p:spPr>
          <a:xfrm>
            <a:off x="838200" y="6356350"/>
            <a:ext cx="2743200" cy="365125"/>
          </a:xfrm>
          <a:prstGeom prst="rect">
            <a:avLst/>
          </a:prstGeom>
        </p:spPr>
        <p:txBody>
          <a:bodyPr/>
          <a:lstStyle/>
          <a:p>
            <a:fld id="{AB5954BC-F9B2-1246-9674-FBA7634ADEAB}" type="datetime1">
              <a:rPr lang="nl-NL" smtClean="0"/>
              <a:t>12-5-2026</a:t>
            </a:fld>
            <a:endParaRPr lang="nl-NL"/>
          </a:p>
        </p:txBody>
      </p:sp>
      <p:sp>
        <p:nvSpPr>
          <p:cNvPr id="6" name="Tijdelijke aanduiding voor voettekst 5">
            <a:extLst>
              <a:ext uri="{FF2B5EF4-FFF2-40B4-BE49-F238E27FC236}">
                <a16:creationId xmlns:a16="http://schemas.microsoft.com/office/drawing/2014/main" id="{67EABCD1-4FDB-DB56-A19D-05F6C2C713E0}"/>
              </a:ext>
            </a:extLst>
          </p:cNvPr>
          <p:cNvSpPr>
            <a:spLocks noGrp="1"/>
          </p:cNvSpPr>
          <p:nvPr>
            <p:ph type="ftr" sz="quarter" idx="11"/>
          </p:nvPr>
        </p:nvSpPr>
        <p:spPr>
          <a:xfrm>
            <a:off x="4038600" y="6356350"/>
            <a:ext cx="4114800" cy="365125"/>
          </a:xfrm>
          <a:prstGeom prst="rect">
            <a:avLst/>
          </a:prstGeom>
        </p:spPr>
        <p:txBody>
          <a:bodyPr/>
          <a:lstStyle/>
          <a:p>
            <a:r>
              <a:rPr lang="nl-NL"/>
              <a:t>Taal en armoede | Project bij Talent onderbouw</a:t>
            </a:r>
          </a:p>
        </p:txBody>
      </p:sp>
      <p:sp>
        <p:nvSpPr>
          <p:cNvPr id="7" name="Tijdelijke aanduiding voor dianummer 6">
            <a:extLst>
              <a:ext uri="{FF2B5EF4-FFF2-40B4-BE49-F238E27FC236}">
                <a16:creationId xmlns:a16="http://schemas.microsoft.com/office/drawing/2014/main" id="{918289AF-92C8-A57A-F2B5-0013BAB139BB}"/>
              </a:ext>
            </a:extLst>
          </p:cNvPr>
          <p:cNvSpPr>
            <a:spLocks noGrp="1"/>
          </p:cNvSpPr>
          <p:nvPr>
            <p:ph type="sldNum" sz="quarter" idx="12"/>
          </p:nvPr>
        </p:nvSpPr>
        <p:spPr>
          <a:xfrm>
            <a:off x="8610600" y="6356350"/>
            <a:ext cx="2743200" cy="365125"/>
          </a:xfrm>
          <a:prstGeom prst="rect">
            <a:avLst/>
          </a:prstGeom>
        </p:spPr>
        <p:txBody>
          <a:bodyPr/>
          <a:lstStyle/>
          <a:p>
            <a:fld id="{24A160AA-4E06-E04B-9295-C84AC3ABC789}" type="slidenum">
              <a:rPr lang="nl-NL" smtClean="0"/>
              <a:t>‹nr.›</a:t>
            </a:fld>
            <a:endParaRPr lang="nl-NL"/>
          </a:p>
        </p:txBody>
      </p:sp>
      <p:sp>
        <p:nvSpPr>
          <p:cNvPr id="9" name="Tijdelijke aanduiding voor titel 1">
            <a:extLst>
              <a:ext uri="{FF2B5EF4-FFF2-40B4-BE49-F238E27FC236}">
                <a16:creationId xmlns:a16="http://schemas.microsoft.com/office/drawing/2014/main" id="{69CFBC19-E4C5-8656-493C-124314C08794}"/>
              </a:ext>
            </a:extLst>
          </p:cNvPr>
          <p:cNvSpPr txBox="1">
            <a:spLocks/>
          </p:cNvSpPr>
          <p:nvPr userDrawn="1"/>
        </p:nvSpPr>
        <p:spPr>
          <a:xfrm>
            <a:off x="838200" y="367933"/>
            <a:ext cx="1128268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endParaRPr lang="nl-NL" dirty="0"/>
          </a:p>
        </p:txBody>
      </p:sp>
      <p:sp>
        <p:nvSpPr>
          <p:cNvPr id="2" name="Tijdelijke aanduiding voor titel 1">
            <a:extLst>
              <a:ext uri="{FF2B5EF4-FFF2-40B4-BE49-F238E27FC236}">
                <a16:creationId xmlns:a16="http://schemas.microsoft.com/office/drawing/2014/main" id="{53FE3E16-0F0F-A455-9810-5C71F88923B0}"/>
              </a:ext>
            </a:extLst>
          </p:cNvPr>
          <p:cNvSpPr>
            <a:spLocks noGrp="1"/>
          </p:cNvSpPr>
          <p:nvPr>
            <p:ph type="title"/>
          </p:nvPr>
        </p:nvSpPr>
        <p:spPr>
          <a:xfrm>
            <a:off x="836612" y="1"/>
            <a:ext cx="11017740" cy="1792962"/>
          </a:xfrm>
          <a:prstGeom prst="rect">
            <a:avLst/>
          </a:prstGeom>
        </p:spPr>
        <p:txBody>
          <a:bodyPr vert="horz" lIns="91440" tIns="45720" rIns="91440" bIns="45720" rtlCol="0" anchor="ctr">
            <a:normAutofit/>
          </a:bodyPr>
          <a:lstStyle/>
          <a:p>
            <a:r>
              <a:rPr lang="nl-NL" dirty="0"/>
              <a:t>Klik om stijl te bewerken</a:t>
            </a:r>
          </a:p>
        </p:txBody>
      </p:sp>
      <p:sp>
        <p:nvSpPr>
          <p:cNvPr id="4" name="Tijdelijke aanduiding voor inhoud 2">
            <a:extLst>
              <a:ext uri="{FF2B5EF4-FFF2-40B4-BE49-F238E27FC236}">
                <a16:creationId xmlns:a16="http://schemas.microsoft.com/office/drawing/2014/main" id="{91C8A925-9586-A959-9499-7B086754AEE7}"/>
              </a:ext>
            </a:extLst>
          </p:cNvPr>
          <p:cNvSpPr>
            <a:spLocks noGrp="1"/>
          </p:cNvSpPr>
          <p:nvPr>
            <p:ph sz="half" idx="13"/>
          </p:nvPr>
        </p:nvSpPr>
        <p:spPr>
          <a:xfrm>
            <a:off x="838200" y="2370138"/>
            <a:ext cx="4114800" cy="3490912"/>
          </a:xfrm>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2808034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1.emf"/><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hthoek 16">
            <a:extLst>
              <a:ext uri="{FF2B5EF4-FFF2-40B4-BE49-F238E27FC236}">
                <a16:creationId xmlns:a16="http://schemas.microsoft.com/office/drawing/2014/main" id="{FA36EDAB-098F-88DD-9915-4B0B50FB3F40}"/>
              </a:ext>
            </a:extLst>
          </p:cNvPr>
          <p:cNvSpPr/>
          <p:nvPr userDrawn="1"/>
        </p:nvSpPr>
        <p:spPr>
          <a:xfrm flipH="1">
            <a:off x="-1524" y="1729648"/>
            <a:ext cx="12192000" cy="148667"/>
          </a:xfrm>
          <a:prstGeom prst="rect">
            <a:avLst/>
          </a:prstGeom>
          <a:solidFill>
            <a:srgbClr val="96C8D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jdelijke aanduiding voor titel 1">
            <a:extLst>
              <a:ext uri="{FF2B5EF4-FFF2-40B4-BE49-F238E27FC236}">
                <a16:creationId xmlns:a16="http://schemas.microsoft.com/office/drawing/2014/main" id="{32EB4E93-40DE-8B81-E9F1-6261236220AF}"/>
              </a:ext>
            </a:extLst>
          </p:cNvPr>
          <p:cNvSpPr>
            <a:spLocks noGrp="1"/>
          </p:cNvSpPr>
          <p:nvPr>
            <p:ph type="title"/>
          </p:nvPr>
        </p:nvSpPr>
        <p:spPr>
          <a:xfrm>
            <a:off x="760396" y="0"/>
            <a:ext cx="10593404" cy="1792961"/>
          </a:xfrm>
          <a:prstGeom prst="rect">
            <a:avLst/>
          </a:prstGeom>
        </p:spPr>
        <p:txBody>
          <a:bodyPr vert="horz" lIns="91440" tIns="45720" rIns="91440" bIns="45720" rtlCol="0" anchor="ctr">
            <a:norm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50CB77AC-C35C-5A77-76ED-46A844E0732A}"/>
              </a:ext>
            </a:extLst>
          </p:cNvPr>
          <p:cNvSpPr>
            <a:spLocks noGrp="1"/>
          </p:cNvSpPr>
          <p:nvPr>
            <p:ph type="body" idx="1"/>
          </p:nvPr>
        </p:nvSpPr>
        <p:spPr>
          <a:xfrm>
            <a:off x="760396" y="2179114"/>
            <a:ext cx="9267524" cy="3791085"/>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7" name="Tijdelijke aanduiding voor datum 3">
            <a:extLst>
              <a:ext uri="{FF2B5EF4-FFF2-40B4-BE49-F238E27FC236}">
                <a16:creationId xmlns:a16="http://schemas.microsoft.com/office/drawing/2014/main" id="{1863F0F0-C9DC-30FB-E3AB-101B77079744}"/>
              </a:ext>
            </a:extLst>
          </p:cNvPr>
          <p:cNvSpPr>
            <a:spLocks noGrp="1"/>
          </p:cNvSpPr>
          <p:nvPr>
            <p:ph type="dt" sz="half" idx="2"/>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840B5AE5-8A59-2A46-A909-8A4AA02132FB}" type="datetime1">
              <a:rPr lang="nl-NL" smtClean="0"/>
              <a:t>12-5-2026</a:t>
            </a:fld>
            <a:endParaRPr lang="nl-NL" dirty="0"/>
          </a:p>
        </p:txBody>
      </p:sp>
      <p:sp>
        <p:nvSpPr>
          <p:cNvPr id="8" name="Tijdelijke aanduiding voor voettekst 4">
            <a:extLst>
              <a:ext uri="{FF2B5EF4-FFF2-40B4-BE49-F238E27FC236}">
                <a16:creationId xmlns:a16="http://schemas.microsoft.com/office/drawing/2014/main" id="{6BA1D58A-4AEC-52C3-C5ED-28AED0A47DFE}"/>
              </a:ext>
            </a:extLst>
          </p:cNvPr>
          <p:cNvSpPr>
            <a:spLocks noGrp="1"/>
          </p:cNvSpPr>
          <p:nvPr>
            <p:ph type="ftr" sz="quarter" idx="3"/>
          </p:nvPr>
        </p:nvSpPr>
        <p:spPr>
          <a:xfrm>
            <a:off x="2783840" y="6356350"/>
            <a:ext cx="4998720" cy="365125"/>
          </a:xfrm>
          <a:prstGeom prst="rect">
            <a:avLst/>
          </a:prstGeom>
        </p:spPr>
        <p:txBody>
          <a:bodyPr/>
          <a:lstStyle>
            <a:lvl1pPr>
              <a:defRPr sz="1600">
                <a:solidFill>
                  <a:schemeClr val="bg2">
                    <a:lumMod val="75000"/>
                  </a:schemeClr>
                </a:solidFill>
                <a:latin typeface="+mj-lt"/>
              </a:defRPr>
            </a:lvl1pPr>
          </a:lstStyle>
          <a:p>
            <a:r>
              <a:rPr lang="nl-NL" dirty="0"/>
              <a:t>Taal en armoede | Project bij Talent onderbouw</a:t>
            </a:r>
          </a:p>
        </p:txBody>
      </p:sp>
      <p:sp>
        <p:nvSpPr>
          <p:cNvPr id="9" name="Tijdelijke aanduiding voor dianummer 5">
            <a:extLst>
              <a:ext uri="{FF2B5EF4-FFF2-40B4-BE49-F238E27FC236}">
                <a16:creationId xmlns:a16="http://schemas.microsoft.com/office/drawing/2014/main" id="{D338D7CB-3440-13BE-996F-B36BE1BF104F}"/>
              </a:ext>
            </a:extLst>
          </p:cNvPr>
          <p:cNvSpPr>
            <a:spLocks noGrp="1"/>
          </p:cNvSpPr>
          <p:nvPr>
            <p:ph type="sldNum" sz="quarter" idx="4"/>
          </p:nvPr>
        </p:nvSpPr>
        <p:spPr>
          <a:xfrm>
            <a:off x="7928412" y="6356350"/>
            <a:ext cx="2099508" cy="365125"/>
          </a:xfrm>
          <a:prstGeom prst="rect">
            <a:avLst/>
          </a:prstGeom>
        </p:spPr>
        <p:txBody>
          <a:bodyPr/>
          <a:lstStyle>
            <a:lvl1pPr algn="r">
              <a:defRPr sz="1600">
                <a:solidFill>
                  <a:schemeClr val="bg2">
                    <a:lumMod val="75000"/>
                  </a:schemeClr>
                </a:solidFill>
                <a:latin typeface="+mj-lt"/>
              </a:defRPr>
            </a:lvl1pPr>
          </a:lstStyle>
          <a:p>
            <a:fld id="{0440D058-425B-4740-A15A-221BB91C5AD1}" type="slidenum">
              <a:rPr lang="nl-NL" smtClean="0"/>
              <a:pPr/>
              <a:t>‹nr.›</a:t>
            </a:fld>
            <a:endParaRPr lang="nl-NL" dirty="0"/>
          </a:p>
        </p:txBody>
      </p:sp>
      <p:pic>
        <p:nvPicPr>
          <p:cNvPr id="10" name="Afbeelding 9">
            <a:extLst>
              <a:ext uri="{FF2B5EF4-FFF2-40B4-BE49-F238E27FC236}">
                <a16:creationId xmlns:a16="http://schemas.microsoft.com/office/drawing/2014/main" id="{A4BA44AB-5CFB-27E3-E17E-36D7F967F56C}"/>
              </a:ext>
            </a:extLst>
          </p:cNvPr>
          <p:cNvPicPr>
            <a:picLocks noChangeAspect="1"/>
          </p:cNvPicPr>
          <p:nvPr userDrawn="1"/>
        </p:nvPicPr>
        <p:blipFill>
          <a:blip r:embed="rId11"/>
          <a:stretch>
            <a:fillRect/>
          </a:stretch>
        </p:blipFill>
        <p:spPr>
          <a:xfrm>
            <a:off x="10347180" y="6271638"/>
            <a:ext cx="1037100" cy="412776"/>
          </a:xfrm>
          <a:prstGeom prst="rect">
            <a:avLst/>
          </a:prstGeom>
        </p:spPr>
      </p:pic>
      <p:cxnSp>
        <p:nvCxnSpPr>
          <p:cNvPr id="14" name="Rechte verbindingslijn 13">
            <a:extLst>
              <a:ext uri="{FF2B5EF4-FFF2-40B4-BE49-F238E27FC236}">
                <a16:creationId xmlns:a16="http://schemas.microsoft.com/office/drawing/2014/main" id="{57F5F671-CCA3-7349-FE87-E7669C632B37}"/>
              </a:ext>
            </a:extLst>
          </p:cNvPr>
          <p:cNvCxnSpPr>
            <a:cxnSpLocks/>
          </p:cNvCxnSpPr>
          <p:nvPr userDrawn="1"/>
        </p:nvCxnSpPr>
        <p:spPr>
          <a:xfrm>
            <a:off x="804672" y="6134328"/>
            <a:ext cx="10579608" cy="0"/>
          </a:xfrm>
          <a:prstGeom prst="line">
            <a:avLst/>
          </a:prstGeom>
          <a:ln w="57150">
            <a:solidFill>
              <a:srgbClr val="67B5D5"/>
            </a:solidFil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847606801"/>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9" r:id="rId3"/>
    <p:sldLayoutId id="2147483650" r:id="rId4"/>
    <p:sldLayoutId id="2147483660" r:id="rId5"/>
    <p:sldLayoutId id="2147483661" r:id="rId6"/>
    <p:sldLayoutId id="2147483652" r:id="rId7"/>
    <p:sldLayoutId id="2147483655" r:id="rId8"/>
    <p:sldLayoutId id="2147483657" r:id="rId9"/>
  </p:sldLayoutIdLst>
  <p:hf hdr="0"/>
  <p:txStyles>
    <p:title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E659B1FF-DF6E-D6B1-A134-2E43E72D0387}"/>
              </a:ext>
            </a:extLst>
          </p:cNvPr>
          <p:cNvSpPr/>
          <p:nvPr userDrawn="1"/>
        </p:nvSpPr>
        <p:spPr>
          <a:xfrm>
            <a:off x="0" y="0"/>
            <a:ext cx="12192000" cy="1878315"/>
          </a:xfrm>
          <a:prstGeom prst="rect">
            <a:avLst/>
          </a:prstGeom>
          <a:solidFill>
            <a:srgbClr val="FFF2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FA36EDAB-098F-88DD-9915-4B0B50FB3F40}"/>
              </a:ext>
            </a:extLst>
          </p:cNvPr>
          <p:cNvSpPr/>
          <p:nvPr userDrawn="1"/>
        </p:nvSpPr>
        <p:spPr>
          <a:xfrm flipH="1">
            <a:off x="-1524" y="1729648"/>
            <a:ext cx="12192000" cy="148667"/>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dirty="0">
              <a:solidFill>
                <a:srgbClr val="FFF2E7"/>
              </a:solidFill>
            </a:endParaRPr>
          </a:p>
        </p:txBody>
      </p:sp>
      <p:sp>
        <p:nvSpPr>
          <p:cNvPr id="2" name="Tijdelijke aanduiding voor titel 1">
            <a:extLst>
              <a:ext uri="{FF2B5EF4-FFF2-40B4-BE49-F238E27FC236}">
                <a16:creationId xmlns:a16="http://schemas.microsoft.com/office/drawing/2014/main" id="{32EB4E93-40DE-8B81-E9F1-6261236220AF}"/>
              </a:ext>
            </a:extLst>
          </p:cNvPr>
          <p:cNvSpPr>
            <a:spLocks noGrp="1"/>
          </p:cNvSpPr>
          <p:nvPr>
            <p:ph type="title"/>
          </p:nvPr>
        </p:nvSpPr>
        <p:spPr>
          <a:xfrm>
            <a:off x="760396" y="0"/>
            <a:ext cx="10593404" cy="1792963"/>
          </a:xfrm>
          <a:prstGeom prst="rect">
            <a:avLst/>
          </a:prstGeom>
        </p:spPr>
        <p:txBody>
          <a:bodyPr vert="horz" lIns="91440" tIns="45720" rIns="91440" bIns="45720" rtlCol="0" anchor="ctr">
            <a:norm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50CB77AC-C35C-5A77-76ED-46A844E0732A}"/>
              </a:ext>
            </a:extLst>
          </p:cNvPr>
          <p:cNvSpPr>
            <a:spLocks noGrp="1"/>
          </p:cNvSpPr>
          <p:nvPr>
            <p:ph type="body" idx="1"/>
          </p:nvPr>
        </p:nvSpPr>
        <p:spPr>
          <a:xfrm>
            <a:off x="760396" y="2179114"/>
            <a:ext cx="9267524" cy="3791085"/>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7" name="Tijdelijke aanduiding voor datum 3">
            <a:extLst>
              <a:ext uri="{FF2B5EF4-FFF2-40B4-BE49-F238E27FC236}">
                <a16:creationId xmlns:a16="http://schemas.microsoft.com/office/drawing/2014/main" id="{1863F0F0-C9DC-30FB-E3AB-101B77079744}"/>
              </a:ext>
            </a:extLst>
          </p:cNvPr>
          <p:cNvSpPr>
            <a:spLocks noGrp="1"/>
          </p:cNvSpPr>
          <p:nvPr>
            <p:ph type="dt" sz="half" idx="2"/>
          </p:nvPr>
        </p:nvSpPr>
        <p:spPr>
          <a:xfrm>
            <a:off x="838200" y="6355301"/>
            <a:ext cx="1793240" cy="365125"/>
          </a:xfrm>
          <a:prstGeom prst="rect">
            <a:avLst/>
          </a:prstGeom>
        </p:spPr>
        <p:txBody>
          <a:bodyPr/>
          <a:lstStyle>
            <a:lvl1pPr>
              <a:defRPr sz="1600">
                <a:solidFill>
                  <a:schemeClr val="bg2">
                    <a:lumMod val="75000"/>
                  </a:schemeClr>
                </a:solidFill>
                <a:latin typeface="+mj-lt"/>
              </a:defRPr>
            </a:lvl1pPr>
          </a:lstStyle>
          <a:p>
            <a:fld id="{8251B70C-608E-6447-B553-9E3D8F7BDB33}" type="datetime1">
              <a:rPr lang="nl-NL" smtClean="0"/>
              <a:t>12-5-2026</a:t>
            </a:fld>
            <a:endParaRPr lang="nl-NL" dirty="0"/>
          </a:p>
        </p:txBody>
      </p:sp>
      <p:sp>
        <p:nvSpPr>
          <p:cNvPr id="8" name="Tijdelijke aanduiding voor voettekst 4">
            <a:extLst>
              <a:ext uri="{FF2B5EF4-FFF2-40B4-BE49-F238E27FC236}">
                <a16:creationId xmlns:a16="http://schemas.microsoft.com/office/drawing/2014/main" id="{6BA1D58A-4AEC-52C3-C5ED-28AED0A47DFE}"/>
              </a:ext>
            </a:extLst>
          </p:cNvPr>
          <p:cNvSpPr>
            <a:spLocks noGrp="1"/>
          </p:cNvSpPr>
          <p:nvPr>
            <p:ph type="ftr" sz="quarter" idx="3"/>
          </p:nvPr>
        </p:nvSpPr>
        <p:spPr>
          <a:xfrm>
            <a:off x="2783840" y="6356350"/>
            <a:ext cx="4998720" cy="365125"/>
          </a:xfrm>
          <a:prstGeom prst="rect">
            <a:avLst/>
          </a:prstGeom>
        </p:spPr>
        <p:txBody>
          <a:bodyPr/>
          <a:lstStyle>
            <a:lvl1pPr>
              <a:defRPr sz="1600">
                <a:solidFill>
                  <a:schemeClr val="bg2">
                    <a:lumMod val="75000"/>
                  </a:schemeClr>
                </a:solidFill>
                <a:latin typeface="+mj-lt"/>
              </a:defRPr>
            </a:lvl1pPr>
          </a:lstStyle>
          <a:p>
            <a:r>
              <a:rPr lang="nl-NL" dirty="0"/>
              <a:t>Taal en armoede | Project bij Talent onderbouw</a:t>
            </a:r>
          </a:p>
        </p:txBody>
      </p:sp>
      <p:sp>
        <p:nvSpPr>
          <p:cNvPr id="9" name="Tijdelijke aanduiding voor dianummer 5">
            <a:extLst>
              <a:ext uri="{FF2B5EF4-FFF2-40B4-BE49-F238E27FC236}">
                <a16:creationId xmlns:a16="http://schemas.microsoft.com/office/drawing/2014/main" id="{D338D7CB-3440-13BE-996F-B36BE1BF104F}"/>
              </a:ext>
            </a:extLst>
          </p:cNvPr>
          <p:cNvSpPr>
            <a:spLocks noGrp="1"/>
          </p:cNvSpPr>
          <p:nvPr>
            <p:ph type="sldNum" sz="quarter" idx="4"/>
          </p:nvPr>
        </p:nvSpPr>
        <p:spPr>
          <a:xfrm>
            <a:off x="7928412" y="6356350"/>
            <a:ext cx="2099508" cy="365125"/>
          </a:xfrm>
          <a:prstGeom prst="rect">
            <a:avLst/>
          </a:prstGeom>
        </p:spPr>
        <p:txBody>
          <a:bodyPr/>
          <a:lstStyle>
            <a:lvl1pPr algn="r">
              <a:defRPr sz="1600">
                <a:solidFill>
                  <a:schemeClr val="bg2">
                    <a:lumMod val="75000"/>
                  </a:schemeClr>
                </a:solidFill>
                <a:latin typeface="+mj-lt"/>
              </a:defRPr>
            </a:lvl1pPr>
          </a:lstStyle>
          <a:p>
            <a:fld id="{24A160AA-4E06-E04B-9295-C84AC3ABC789}" type="slidenum">
              <a:rPr lang="nl-NL" smtClean="0"/>
              <a:pPr/>
              <a:t>‹nr.›</a:t>
            </a:fld>
            <a:endParaRPr lang="nl-NL" dirty="0"/>
          </a:p>
        </p:txBody>
      </p:sp>
      <p:pic>
        <p:nvPicPr>
          <p:cNvPr id="10" name="Afbeelding 9">
            <a:extLst>
              <a:ext uri="{FF2B5EF4-FFF2-40B4-BE49-F238E27FC236}">
                <a16:creationId xmlns:a16="http://schemas.microsoft.com/office/drawing/2014/main" id="{A4BA44AB-5CFB-27E3-E17E-36D7F967F56C}"/>
              </a:ext>
            </a:extLst>
          </p:cNvPr>
          <p:cNvPicPr>
            <a:picLocks noChangeAspect="1"/>
          </p:cNvPicPr>
          <p:nvPr userDrawn="1"/>
        </p:nvPicPr>
        <p:blipFill>
          <a:blip r:embed="rId10"/>
          <a:stretch>
            <a:fillRect/>
          </a:stretch>
        </p:blipFill>
        <p:spPr>
          <a:xfrm>
            <a:off x="10347180" y="6271638"/>
            <a:ext cx="1037100" cy="412776"/>
          </a:xfrm>
          <a:prstGeom prst="rect">
            <a:avLst/>
          </a:prstGeom>
        </p:spPr>
      </p:pic>
      <p:cxnSp>
        <p:nvCxnSpPr>
          <p:cNvPr id="14" name="Rechte verbindingslijn 13">
            <a:extLst>
              <a:ext uri="{FF2B5EF4-FFF2-40B4-BE49-F238E27FC236}">
                <a16:creationId xmlns:a16="http://schemas.microsoft.com/office/drawing/2014/main" id="{57F5F671-CCA3-7349-FE87-E7669C632B37}"/>
              </a:ext>
            </a:extLst>
          </p:cNvPr>
          <p:cNvCxnSpPr>
            <a:cxnSpLocks/>
          </p:cNvCxnSpPr>
          <p:nvPr userDrawn="1"/>
        </p:nvCxnSpPr>
        <p:spPr>
          <a:xfrm>
            <a:off x="804672" y="6134328"/>
            <a:ext cx="10579608" cy="0"/>
          </a:xfrm>
          <a:prstGeom prst="line">
            <a:avLst/>
          </a:prstGeom>
          <a:ln w="57150">
            <a:solidFill>
              <a:srgbClr val="C00000"/>
            </a:solidFil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138137909"/>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70" r:id="rId7"/>
    <p:sldLayoutId id="2147483672" r:id="rId8"/>
  </p:sldLayoutIdLst>
  <p:hf hdr="0"/>
  <p:txStyles>
    <p:title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Laq5Z50cGGM" TargetMode="External"/><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video" Target="https://www.youtube.com/embed/TwTaea6kxmQ?feature=oembed" TargetMode="External"/><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shorts/-voMeWz7lJY" TargetMode="External"/><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shorts/-voMeWz7lJY" TargetMode="External"/><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video" Target="https://www.youtube.com/embed/-voMeWz7lJY?feature=oembed" TargetMode="External"/><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s://www.slo.nl/thema/meer/actualisatie-kerndoelen-examenprogramma/actualisatie-kerndoelen/definitieve-conceptkerndoelen-nederlands/@24174/definitieve-conceptkerndoelen-nederlands/"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hyperlink" Target="https://malmberg.nl/voortgezet-onderwijs/methodes/talen/nederlands/talent-de-nieuwe-kerndoelen"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hyperlink" Target="https://www.youtube.com/watch?v=fqIDSX7pVoo" TargetMode="External"/><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hyperlink" Target="https://www.youtube.com/watch?v=fqIDSX7pVoo" TargetMode="External"/><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video" Target="https://www.youtube.com/embed/fqIDSX7pVoo?feature=oembed" TargetMode="External"/><Relationship Id="rId4" Type="http://schemas.openxmlformats.org/officeDocument/2006/relationships/image" Target="../media/image5.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hyperlink" Target="https://www.jeugdbibliotheek.nl/catalogus/titel.435416464.html/huisje-13/" TargetMode="External"/><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43.xml.rels><?xml version="1.0" encoding="UTF-8" standalone="yes"?>
<Relationships xmlns="http://schemas.openxmlformats.org/package/2006/relationships"><Relationship Id="rId3" Type="http://schemas.openxmlformats.org/officeDocument/2006/relationships/hyperlink" Target="https://www.jeugdbibliotheek.nl/catalogus/titel.444725768.html/albatros/" TargetMode="External"/><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44.xml.rels><?xml version="1.0" encoding="UTF-8" standalone="yes"?>
<Relationships xmlns="http://schemas.openxmlformats.org/package/2006/relationships"><Relationship Id="rId3" Type="http://schemas.openxmlformats.org/officeDocument/2006/relationships/hyperlink" Target="https://www.jeugdbibliotheek.nl/catalogus/titel.424443341.html/de-brief-voor-de-koning/" TargetMode="External"/><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8.jpg"/></Relationships>
</file>

<file path=ppt/slides/_rels/slide45.xml.rels><?xml version="1.0" encoding="UTF-8" standalone="yes"?>
<Relationships xmlns="http://schemas.openxmlformats.org/package/2006/relationships"><Relationship Id="rId3" Type="http://schemas.openxmlformats.org/officeDocument/2006/relationships/hyperlink" Target="https://www.jeugdbibliotheek.nl/catalogus/titel.443323690.html/een-kern-van-waarheid/" TargetMode="External"/><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9.jp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hyperlink" Target="https://www.rug.nl/let/onze-faculteit/letteren-lounge/achtergrondverhalen/media-en-communicatie/2025-04-24-verhalen-bedenken-maakt-weerbaar-tegen-complottheorieen" TargetMode="External"/><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hyperlink" Target="https://www.mediawijs.be/nl/artikels/5-tips-om-te-praten-met-een-complotdenker" TargetMode="External"/><Relationship Id="rId2" Type="http://schemas.openxmlformats.org/officeDocument/2006/relationships/notesSlide" Target="../notesSlides/notesSlide56.xml"/><Relationship Id="rId1" Type="http://schemas.openxmlformats.org/officeDocument/2006/relationships/slideLayout" Target="../slideLayouts/slideLayout13.xml"/><Relationship Id="rId4" Type="http://schemas.openxmlformats.org/officeDocument/2006/relationships/hyperlink" Target="https://www.bnnvara.nl/artikelen/wanneer-worden-complottheorieen-gevaarlijk" TargetMode="External"/></Relationships>
</file>

<file path=ppt/slides/_rels/slide63.xml.rels><?xml version="1.0" encoding="UTF-8" standalone="yes"?>
<Relationships xmlns="http://schemas.openxmlformats.org/package/2006/relationships"><Relationship Id="rId3" Type="http://schemas.openxmlformats.org/officeDocument/2006/relationships/hyperlink" Target="https://www.mediawijs.be/nl/artikels/5-tips-om-te-praten-met-een-complotdenker" TargetMode="External"/><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hyperlink" Target="https://www.bnnvara.nl/artikelen/wanneer-worden-complottheorieen-gevaarlijk" TargetMode="External"/><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B7F6F681-FBA9-182B-AC65-666A895AA513}"/>
              </a:ext>
            </a:extLst>
          </p:cNvPr>
          <p:cNvPicPr>
            <a:picLocks noChangeAspect="1" noChangeArrowheads="1"/>
          </p:cNvPicPr>
          <p:nvPr/>
        </p:nvPicPr>
        <p:blipFill>
          <a:blip r:embed="rId3"/>
          <a:srcRect l="14076" r="14076"/>
          <a:stretch/>
        </p:blipFill>
        <p:spPr bwMode="auto">
          <a:xfrm>
            <a:off x="6096000" y="0"/>
            <a:ext cx="6096000" cy="6161890"/>
          </a:xfrm>
          <a:prstGeom prst="rect">
            <a:avLst/>
          </a:prstGeom>
          <a:noFill/>
          <a:extLst>
            <a:ext uri="{909E8E84-426E-40DD-AFC4-6F175D3DCCD1}">
              <a14:hiddenFill xmlns:a14="http://schemas.microsoft.com/office/drawing/2010/main">
                <a:solidFill>
                  <a:srgbClr val="FFFFFF"/>
                </a:solidFill>
              </a14:hiddenFill>
            </a:ext>
          </a:extLst>
        </p:spPr>
      </p:pic>
      <p:sp>
        <p:nvSpPr>
          <p:cNvPr id="9" name="Tijdelijke aanduiding voor dianummer 8">
            <a:extLst>
              <a:ext uri="{FF2B5EF4-FFF2-40B4-BE49-F238E27FC236}">
                <a16:creationId xmlns:a16="http://schemas.microsoft.com/office/drawing/2014/main" id="{25D86C48-5DD1-EBDB-65BA-FF6CF6A84C44}"/>
              </a:ext>
            </a:extLst>
          </p:cNvPr>
          <p:cNvSpPr>
            <a:spLocks noGrp="1"/>
          </p:cNvSpPr>
          <p:nvPr>
            <p:ph type="sldNum" sz="quarter" idx="4"/>
          </p:nvPr>
        </p:nvSpPr>
        <p:spPr>
          <a:xfrm>
            <a:off x="7954826" y="6356349"/>
            <a:ext cx="2099508" cy="365125"/>
          </a:xfrm>
        </p:spPr>
        <p:txBody>
          <a:bodyPr/>
          <a:lstStyle/>
          <a:p>
            <a:fld id="{0A4C63D0-5D9F-3B4B-8B78-B52575944F5A}" type="slidenum">
              <a:rPr lang="nl-NL" smtClean="0">
                <a:latin typeface="Calibri (Koppen)"/>
              </a:rPr>
              <a:pPr/>
              <a:t>1</a:t>
            </a:fld>
            <a:endParaRPr lang="nl-NL" dirty="0">
              <a:latin typeface="Calibri (Koppen)"/>
            </a:endParaRPr>
          </a:p>
        </p:txBody>
      </p:sp>
      <p:sp>
        <p:nvSpPr>
          <p:cNvPr id="11" name="Tijdelijke aanduiding voor voettekst 10">
            <a:extLst>
              <a:ext uri="{FF2B5EF4-FFF2-40B4-BE49-F238E27FC236}">
                <a16:creationId xmlns:a16="http://schemas.microsoft.com/office/drawing/2014/main" id="{D6F67E0F-B15A-2683-BFB0-F3F74ED89A1F}"/>
              </a:ext>
            </a:extLst>
          </p:cNvPr>
          <p:cNvSpPr>
            <a:spLocks noGrp="1"/>
          </p:cNvSpPr>
          <p:nvPr>
            <p:ph type="ftr" sz="quarter" idx="3"/>
          </p:nvPr>
        </p:nvSpPr>
        <p:spPr>
          <a:xfrm>
            <a:off x="834472" y="6356350"/>
            <a:ext cx="8869598" cy="365125"/>
          </a:xfrm>
        </p:spPr>
        <p:txBody>
          <a:bodyPr/>
          <a:lstStyle/>
          <a:p>
            <a:pPr algn="ctr"/>
            <a:r>
              <a:rPr lang="nl-NL" dirty="0"/>
              <a:t>Complot| Project bij </a:t>
            </a:r>
            <a:r>
              <a:rPr lang="nl-NL" i="1" dirty="0"/>
              <a:t>Talent</a:t>
            </a:r>
            <a:r>
              <a:rPr lang="nl-NL" dirty="0"/>
              <a:t> onderbouw | © Uitgeverij Malmberg</a:t>
            </a:r>
          </a:p>
        </p:txBody>
      </p:sp>
      <p:sp>
        <p:nvSpPr>
          <p:cNvPr id="3" name="Ondertitel 2">
            <a:extLst>
              <a:ext uri="{FF2B5EF4-FFF2-40B4-BE49-F238E27FC236}">
                <a16:creationId xmlns:a16="http://schemas.microsoft.com/office/drawing/2014/main" id="{E352CDDD-3362-DB13-D8EC-E16DEDDFD883}"/>
              </a:ext>
            </a:extLst>
          </p:cNvPr>
          <p:cNvSpPr txBox="1">
            <a:spLocks/>
          </p:cNvSpPr>
          <p:nvPr/>
        </p:nvSpPr>
        <p:spPr>
          <a:xfrm>
            <a:off x="834472" y="4719720"/>
            <a:ext cx="4346133" cy="13820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2400" b="1" dirty="0"/>
              <a:t>Project bij </a:t>
            </a:r>
            <a:r>
              <a:rPr lang="nl-NL" sz="2400" b="1" i="1" dirty="0"/>
              <a:t>Talent</a:t>
            </a:r>
            <a:r>
              <a:rPr lang="nl-NL" sz="2400" b="1" dirty="0"/>
              <a:t> onderbouw</a:t>
            </a:r>
          </a:p>
        </p:txBody>
      </p:sp>
      <p:sp>
        <p:nvSpPr>
          <p:cNvPr id="18" name="Titel 1">
            <a:extLst>
              <a:ext uri="{FF2B5EF4-FFF2-40B4-BE49-F238E27FC236}">
                <a16:creationId xmlns:a16="http://schemas.microsoft.com/office/drawing/2014/main" id="{D4BC3ED1-00B4-D76D-B537-0FB7FF3A98CE}"/>
              </a:ext>
            </a:extLst>
          </p:cNvPr>
          <p:cNvSpPr txBox="1">
            <a:spLocks/>
          </p:cNvSpPr>
          <p:nvPr/>
        </p:nvSpPr>
        <p:spPr>
          <a:xfrm>
            <a:off x="834472" y="1350451"/>
            <a:ext cx="8170108" cy="3865834"/>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pPr>
              <a:lnSpc>
                <a:spcPct val="100000"/>
              </a:lnSpc>
            </a:pPr>
            <a:r>
              <a:rPr lang="nl-NL" sz="9500" b="0" dirty="0">
                <a:solidFill>
                  <a:schemeClr val="bg1"/>
                </a:solidFill>
              </a:rPr>
              <a:t>Complot</a:t>
            </a:r>
          </a:p>
        </p:txBody>
      </p:sp>
      <p:sp>
        <p:nvSpPr>
          <p:cNvPr id="4" name="Ovaal 3">
            <a:extLst>
              <a:ext uri="{FF2B5EF4-FFF2-40B4-BE49-F238E27FC236}">
                <a16:creationId xmlns:a16="http://schemas.microsoft.com/office/drawing/2014/main" id="{F10E1D3F-3BFF-D851-0E87-CC2ED4640C28}"/>
              </a:ext>
            </a:extLst>
          </p:cNvPr>
          <p:cNvSpPr/>
          <p:nvPr/>
        </p:nvSpPr>
        <p:spPr>
          <a:xfrm rot="471494">
            <a:off x="9614579" y="896420"/>
            <a:ext cx="2539161" cy="2370127"/>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1800" b="1" dirty="0"/>
              <a:t>Eindproduct:</a:t>
            </a:r>
            <a:br>
              <a:rPr lang="nl-NL" sz="1800" b="1" dirty="0"/>
            </a:br>
            <a:r>
              <a:rPr lang="nl-NL" sz="1800" dirty="0"/>
              <a:t> Je ontmaskert een complottheorie.</a:t>
            </a:r>
          </a:p>
        </p:txBody>
      </p:sp>
    </p:spTree>
    <p:extLst>
      <p:ext uri="{BB962C8B-B14F-4D97-AF65-F5344CB8AC3E}">
        <p14:creationId xmlns:p14="http://schemas.microsoft.com/office/powerpoint/2010/main" val="20159580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3CE4FC18-5A51-1F78-0520-B57263CFBB24}"/>
              </a:ext>
            </a:extLst>
          </p:cNvPr>
          <p:cNvGraphicFramePr/>
          <p:nvPr>
            <p:extLst>
              <p:ext uri="{D42A27DB-BD31-4B8C-83A1-F6EECF244321}">
                <p14:modId xmlns:p14="http://schemas.microsoft.com/office/powerpoint/2010/main" val="1061771831"/>
              </p:ext>
            </p:extLst>
          </p:nvPr>
        </p:nvGraphicFramePr>
        <p:xfrm>
          <a:off x="1248946" y="576694"/>
          <a:ext cx="9419054" cy="51849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jdelijke aanduiding voor dianummer 4">
            <a:extLst>
              <a:ext uri="{FF2B5EF4-FFF2-40B4-BE49-F238E27FC236}">
                <a16:creationId xmlns:a16="http://schemas.microsoft.com/office/drawing/2014/main" id="{BA9D6BAE-DDE6-E20E-D5F2-9C44DBB6B415}"/>
              </a:ext>
            </a:extLst>
          </p:cNvPr>
          <p:cNvSpPr>
            <a:spLocks noGrp="1"/>
          </p:cNvSpPr>
          <p:nvPr>
            <p:ph type="sldNum" sz="quarter" idx="4"/>
          </p:nvPr>
        </p:nvSpPr>
        <p:spPr/>
        <p:txBody>
          <a:bodyPr/>
          <a:lstStyle/>
          <a:p>
            <a:fld id="{0A4C63D0-5D9F-3B4B-8B78-B52575944F5A}" type="slidenum">
              <a:rPr lang="nl-NL" smtClean="0"/>
              <a:pPr/>
              <a:t>10</a:t>
            </a:fld>
            <a:endParaRPr lang="nl-NL" dirty="0"/>
          </a:p>
        </p:txBody>
      </p:sp>
      <p:sp>
        <p:nvSpPr>
          <p:cNvPr id="3" name="Tijdelijke aanduiding voor voettekst 10">
            <a:extLst>
              <a:ext uri="{FF2B5EF4-FFF2-40B4-BE49-F238E27FC236}">
                <a16:creationId xmlns:a16="http://schemas.microsoft.com/office/drawing/2014/main" id="{005B158B-A2E2-6FA2-E2D9-643FDC18BE98}"/>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11018093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179B9FC5-4D8E-0037-E122-3AC834DDE38D}"/>
              </a:ext>
            </a:extLst>
          </p:cNvPr>
          <p:cNvSpPr>
            <a:spLocks noGrp="1"/>
          </p:cNvSpPr>
          <p:nvPr>
            <p:ph idx="1"/>
          </p:nvPr>
        </p:nvSpPr>
        <p:spPr/>
        <p:txBody>
          <a:bodyPr>
            <a:normAutofit/>
          </a:bodyPr>
          <a:lstStyle/>
          <a:p>
            <a:pPr marL="0" indent="0">
              <a:lnSpc>
                <a:spcPct val="120000"/>
              </a:lnSpc>
              <a:buNone/>
            </a:pPr>
            <a:r>
              <a:rPr lang="nl-NL" sz="2800" b="0" kern="1200" dirty="0">
                <a:effectLst/>
                <a:latin typeface="+mn-lt"/>
                <a:ea typeface="+mn-ea"/>
                <a:cs typeface="+mn-cs"/>
              </a:rPr>
              <a:t>Een complot is een geheime afspraak binnen ee</a:t>
            </a:r>
            <a:r>
              <a:rPr lang="nl-NL" dirty="0"/>
              <a:t>n groep mensen. Meestal maken deze mensen plannen om een andere partij dwars te zitten. Ze proberen bijvoorbeeld de macht over te nemen, een aanslag te plegen of een oorlog te veroorzaken. Een complot wordt ook wel een samenzwering genoemd.</a:t>
            </a:r>
            <a:endParaRPr lang="nl-NL" sz="2800" b="0" kern="1200" dirty="0">
              <a:effectLst/>
              <a:latin typeface="+mn-lt"/>
              <a:ea typeface="+mn-ea"/>
              <a:cs typeface="+mn-cs"/>
            </a:endParaRPr>
          </a:p>
          <a:p>
            <a:endParaRPr lang="nl-NL" dirty="0"/>
          </a:p>
        </p:txBody>
      </p:sp>
      <p:sp>
        <p:nvSpPr>
          <p:cNvPr id="5" name="Tijdelijke aanduiding voor dianummer 4">
            <a:extLst>
              <a:ext uri="{FF2B5EF4-FFF2-40B4-BE49-F238E27FC236}">
                <a16:creationId xmlns:a16="http://schemas.microsoft.com/office/drawing/2014/main" id="{4258CEA6-FB3A-440E-0E44-DF6141C8C38A}"/>
              </a:ext>
            </a:extLst>
          </p:cNvPr>
          <p:cNvSpPr>
            <a:spLocks noGrp="1"/>
          </p:cNvSpPr>
          <p:nvPr>
            <p:ph type="sldNum" sz="quarter" idx="4"/>
          </p:nvPr>
        </p:nvSpPr>
        <p:spPr/>
        <p:txBody>
          <a:bodyPr/>
          <a:lstStyle/>
          <a:p>
            <a:fld id="{24A160AA-4E06-E04B-9295-C84AC3ABC789}" type="slidenum">
              <a:rPr lang="nl-NL" smtClean="0"/>
              <a:pPr/>
              <a:t>11</a:t>
            </a:fld>
            <a:endParaRPr lang="nl-NL" dirty="0"/>
          </a:p>
        </p:txBody>
      </p:sp>
      <p:sp>
        <p:nvSpPr>
          <p:cNvPr id="6" name="Titel 5">
            <a:extLst>
              <a:ext uri="{FF2B5EF4-FFF2-40B4-BE49-F238E27FC236}">
                <a16:creationId xmlns:a16="http://schemas.microsoft.com/office/drawing/2014/main" id="{B2CE1349-44FF-1C40-3731-0394E202E1A6}"/>
              </a:ext>
            </a:extLst>
          </p:cNvPr>
          <p:cNvSpPr>
            <a:spLocks noGrp="1"/>
          </p:cNvSpPr>
          <p:nvPr>
            <p:ph type="title"/>
          </p:nvPr>
        </p:nvSpPr>
        <p:spPr/>
        <p:txBody>
          <a:bodyPr/>
          <a:lstStyle/>
          <a:p>
            <a:r>
              <a:rPr lang="nl-NL" dirty="0">
                <a:solidFill>
                  <a:srgbClr val="67B5D6"/>
                </a:solidFill>
              </a:rPr>
              <a:t>Theorie		</a:t>
            </a:r>
            <a:r>
              <a:rPr lang="nl-NL" dirty="0"/>
              <a:t>Complot</a:t>
            </a:r>
          </a:p>
        </p:txBody>
      </p:sp>
      <p:sp>
        <p:nvSpPr>
          <p:cNvPr id="8" name="Tijdelijke aanduiding voor voettekst 10">
            <a:extLst>
              <a:ext uri="{FF2B5EF4-FFF2-40B4-BE49-F238E27FC236}">
                <a16:creationId xmlns:a16="http://schemas.microsoft.com/office/drawing/2014/main" id="{12CCA06F-6D6C-DCA3-B087-537FD8D4268B}"/>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22679550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1E77F-B61D-70A3-5D5F-F5807473F942}"/>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7477436C-64C1-63C4-4D14-A0CEB7C12F96}"/>
              </a:ext>
            </a:extLst>
          </p:cNvPr>
          <p:cNvSpPr>
            <a:spLocks noGrp="1"/>
          </p:cNvSpPr>
          <p:nvPr>
            <p:ph idx="1"/>
          </p:nvPr>
        </p:nvSpPr>
        <p:spPr/>
        <p:txBody>
          <a:bodyPr>
            <a:normAutofit/>
          </a:bodyPr>
          <a:lstStyle/>
          <a:p>
            <a:pPr marL="0" indent="0">
              <a:lnSpc>
                <a:spcPct val="120000"/>
              </a:lnSpc>
              <a:buNone/>
            </a:pPr>
            <a:r>
              <a:rPr lang="nl-NL" dirty="0"/>
              <a:t>Een complottheorie is het geloof dat een belangrijke politieke, maatschappelijke of economische gebeurtenis veroorzaakt is door een complot, een geheime afspraak binnen een groep mensen. Dit is vaak niet bewezen. Mensen die geloven in een complottheorie (complotdenkers) denken vaak dat een machtige en geheime groep van invloedrijke mensen centraal staat in een complot.</a:t>
            </a:r>
          </a:p>
        </p:txBody>
      </p:sp>
      <p:sp>
        <p:nvSpPr>
          <p:cNvPr id="5" name="Tijdelijke aanduiding voor dianummer 4">
            <a:extLst>
              <a:ext uri="{FF2B5EF4-FFF2-40B4-BE49-F238E27FC236}">
                <a16:creationId xmlns:a16="http://schemas.microsoft.com/office/drawing/2014/main" id="{8F49CF54-6673-CF57-5112-51324602B4F7}"/>
              </a:ext>
            </a:extLst>
          </p:cNvPr>
          <p:cNvSpPr>
            <a:spLocks noGrp="1"/>
          </p:cNvSpPr>
          <p:nvPr>
            <p:ph type="sldNum" sz="quarter" idx="4"/>
          </p:nvPr>
        </p:nvSpPr>
        <p:spPr/>
        <p:txBody>
          <a:bodyPr/>
          <a:lstStyle/>
          <a:p>
            <a:fld id="{24A160AA-4E06-E04B-9295-C84AC3ABC789}" type="slidenum">
              <a:rPr lang="nl-NL" smtClean="0"/>
              <a:pPr/>
              <a:t>12</a:t>
            </a:fld>
            <a:endParaRPr lang="nl-NL" dirty="0"/>
          </a:p>
        </p:txBody>
      </p:sp>
      <p:sp>
        <p:nvSpPr>
          <p:cNvPr id="6" name="Titel 5">
            <a:extLst>
              <a:ext uri="{FF2B5EF4-FFF2-40B4-BE49-F238E27FC236}">
                <a16:creationId xmlns:a16="http://schemas.microsoft.com/office/drawing/2014/main" id="{1642B840-4562-D830-181E-E90423F1E88F}"/>
              </a:ext>
            </a:extLst>
          </p:cNvPr>
          <p:cNvSpPr>
            <a:spLocks noGrp="1"/>
          </p:cNvSpPr>
          <p:nvPr>
            <p:ph type="title"/>
          </p:nvPr>
        </p:nvSpPr>
        <p:spPr/>
        <p:txBody>
          <a:bodyPr/>
          <a:lstStyle/>
          <a:p>
            <a:r>
              <a:rPr lang="nl-NL" dirty="0">
                <a:solidFill>
                  <a:srgbClr val="67B5D6"/>
                </a:solidFill>
              </a:rPr>
              <a:t>Theorie		</a:t>
            </a:r>
            <a:r>
              <a:rPr lang="nl-NL" dirty="0"/>
              <a:t>Complottheorie</a:t>
            </a:r>
          </a:p>
        </p:txBody>
      </p:sp>
      <p:sp>
        <p:nvSpPr>
          <p:cNvPr id="8" name="Tijdelijke aanduiding voor voettekst 10">
            <a:extLst>
              <a:ext uri="{FF2B5EF4-FFF2-40B4-BE49-F238E27FC236}">
                <a16:creationId xmlns:a16="http://schemas.microsoft.com/office/drawing/2014/main" id="{3AAF429B-7A9C-06CC-3C26-59AF57D4193F}"/>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4148148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DCDC9C6-E4B1-37F1-ADC6-04A20D49037F}"/>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CAC5A597-CB9D-1F38-0777-C651F046A75F}"/>
              </a:ext>
            </a:extLst>
          </p:cNvPr>
          <p:cNvSpPr>
            <a:spLocks noGrp="1"/>
          </p:cNvSpPr>
          <p:nvPr>
            <p:ph idx="1"/>
          </p:nvPr>
        </p:nvSpPr>
        <p:spPr>
          <a:xfrm>
            <a:off x="760396" y="2179114"/>
            <a:ext cx="10402512" cy="3791085"/>
          </a:xfrm>
        </p:spPr>
        <p:txBody>
          <a:bodyPr vert="horz" lIns="91440" tIns="45720" rIns="91440" bIns="45720" rtlCol="0" anchor="t">
            <a:normAutofit/>
          </a:bodyPr>
          <a:lstStyle/>
          <a:p>
            <a:pPr marL="0" indent="0">
              <a:buNone/>
            </a:pPr>
            <a:r>
              <a:rPr lang="nl-NL" sz="2000" dirty="0"/>
              <a:t>In opdracht 2 staat een video centraal waarin jongeren en een docent aan het woord komen over complottheorieën. Bekijk de video gezamenlijk. Tijdens het kijken maken leerlingen aantekeningen.</a:t>
            </a:r>
          </a:p>
          <a:p>
            <a:pPr marL="0" indent="0">
              <a:buNone/>
            </a:pPr>
            <a:endParaRPr lang="nl-NL" sz="2000" dirty="0"/>
          </a:p>
          <a:p>
            <a:pPr marL="0" indent="0">
              <a:buNone/>
            </a:pPr>
            <a:r>
              <a:rPr lang="nl-NL" sz="2000" dirty="0"/>
              <a:t>Leerlingen maken de opdrachten individueel. Het is verstandig de opdrachten klassikaal te bespreken. Dan krijg je alvast een beeld van hoe jouw leerlingen denken over complottheorieën.</a:t>
            </a:r>
          </a:p>
          <a:p>
            <a:pPr marL="0" indent="0">
              <a:buNone/>
            </a:pPr>
            <a:endParaRPr lang="nl-NL" sz="2000" dirty="0"/>
          </a:p>
          <a:p>
            <a:pPr marL="0" indent="0">
              <a:buNone/>
            </a:pPr>
            <a:r>
              <a:rPr lang="nl-NL" sz="2000" dirty="0"/>
              <a:t>NB: Deze video van het Jeugdjournaal is ook erg geschikt, zeker voor klas 1 en 2, al gaat die vanaf minuut 2:30 veel over corona: </a:t>
            </a:r>
            <a:r>
              <a:rPr lang="nl-NL" sz="2000" dirty="0">
                <a:hlinkClick r:id="rId3"/>
              </a:rPr>
              <a:t>Complottheorieën: Waarom geloven mensen erin? | UITGEZOCHT #24</a:t>
            </a:r>
            <a:r>
              <a:rPr lang="nl-NL" sz="2000" dirty="0"/>
              <a:t> . Je kunt deze gebruiken in plaats van of naast de aangeboden video.</a:t>
            </a:r>
            <a:endParaRPr lang="nl-NL" sz="2000" dirty="0">
              <a:ea typeface="Calibri"/>
              <a:cs typeface="Calibri"/>
            </a:endParaRPr>
          </a:p>
        </p:txBody>
      </p:sp>
      <p:sp>
        <p:nvSpPr>
          <p:cNvPr id="3" name="Titel 2">
            <a:extLst>
              <a:ext uri="{FF2B5EF4-FFF2-40B4-BE49-F238E27FC236}">
                <a16:creationId xmlns:a16="http://schemas.microsoft.com/office/drawing/2014/main" id="{E7E05713-FDAF-B101-DFC2-8CCAA41B6AC8}"/>
              </a:ext>
            </a:extLst>
          </p:cNvPr>
          <p:cNvSpPr>
            <a:spLocks noGrp="1"/>
          </p:cNvSpPr>
          <p:nvPr>
            <p:ph type="title"/>
          </p:nvPr>
        </p:nvSpPr>
        <p:spPr/>
        <p:txBody>
          <a:bodyPr/>
          <a:lstStyle/>
          <a:p>
            <a:r>
              <a:rPr lang="nl-NL" sz="4400" dirty="0"/>
              <a:t>Tip</a:t>
            </a:r>
            <a:endParaRPr lang="nl-NL" dirty="0"/>
          </a:p>
        </p:txBody>
      </p:sp>
      <p:sp>
        <p:nvSpPr>
          <p:cNvPr id="4" name="Tekstvak 3">
            <a:extLst>
              <a:ext uri="{FF2B5EF4-FFF2-40B4-BE49-F238E27FC236}">
                <a16:creationId xmlns:a16="http://schemas.microsoft.com/office/drawing/2014/main" id="{943650A3-9B09-C41D-ED9E-92C243106ACE}"/>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8FA4827C-B3A0-155A-F6A8-B1269BD918A1}"/>
              </a:ext>
            </a:extLst>
          </p:cNvPr>
          <p:cNvSpPr>
            <a:spLocks noGrp="1"/>
          </p:cNvSpPr>
          <p:nvPr>
            <p:ph type="sldNum" sz="quarter" idx="4"/>
          </p:nvPr>
        </p:nvSpPr>
        <p:spPr/>
        <p:txBody>
          <a:bodyPr/>
          <a:lstStyle/>
          <a:p>
            <a:fld id="{24A160AA-4E06-E04B-9295-C84AC3ABC789}" type="slidenum">
              <a:rPr lang="nl-NL" smtClean="0"/>
              <a:pPr/>
              <a:t>13</a:t>
            </a:fld>
            <a:endParaRPr lang="nl-NL" dirty="0"/>
          </a:p>
        </p:txBody>
      </p:sp>
      <p:sp>
        <p:nvSpPr>
          <p:cNvPr id="5" name="Tijdelijke aanduiding voor voettekst 10">
            <a:extLst>
              <a:ext uri="{FF2B5EF4-FFF2-40B4-BE49-F238E27FC236}">
                <a16:creationId xmlns:a16="http://schemas.microsoft.com/office/drawing/2014/main" id="{EDCDD373-9E23-714E-9FD7-2A0F30EBE3C2}"/>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9586009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40AAF8-0B3C-4E2D-FE75-0AF7B77D66CC}"/>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FAA83C4D-94B3-7C3A-6C35-439703579201}"/>
              </a:ext>
            </a:extLst>
          </p:cNvPr>
          <p:cNvSpPr>
            <a:spLocks noGrp="1"/>
          </p:cNvSpPr>
          <p:nvPr>
            <p:ph idx="1"/>
          </p:nvPr>
        </p:nvSpPr>
        <p:spPr/>
        <p:txBody>
          <a:bodyPr/>
          <a:lstStyle/>
          <a:p>
            <a:pPr marL="0" indent="0">
              <a:buNone/>
            </a:pPr>
            <a:endParaRPr lang="nl-NL" sz="2800" dirty="0"/>
          </a:p>
          <a:p>
            <a:pPr marL="0" indent="0">
              <a:buNone/>
            </a:pPr>
            <a:r>
              <a:rPr lang="nl-NL" sz="2800" dirty="0"/>
              <a:t>Kijkvraag: Welke uitspraken zijn voor jou herkenbaar?</a:t>
            </a:r>
          </a:p>
          <a:p>
            <a:endParaRPr lang="nl-NL" dirty="0"/>
          </a:p>
        </p:txBody>
      </p:sp>
      <p:sp>
        <p:nvSpPr>
          <p:cNvPr id="3" name="Titel 2">
            <a:extLst>
              <a:ext uri="{FF2B5EF4-FFF2-40B4-BE49-F238E27FC236}">
                <a16:creationId xmlns:a16="http://schemas.microsoft.com/office/drawing/2014/main" id="{54F5DFC9-EDDF-4A03-107D-5F46B5F6EE21}"/>
              </a:ext>
            </a:extLst>
          </p:cNvPr>
          <p:cNvSpPr>
            <a:spLocks noGrp="1"/>
          </p:cNvSpPr>
          <p:nvPr>
            <p:ph type="title"/>
          </p:nvPr>
        </p:nvSpPr>
        <p:spPr/>
        <p:txBody>
          <a:bodyPr/>
          <a:lstStyle/>
          <a:p>
            <a:r>
              <a:rPr lang="nl-NL" sz="4400" dirty="0"/>
              <a:t>Bekijk de video</a:t>
            </a:r>
            <a:endParaRPr lang="nl-NL" dirty="0"/>
          </a:p>
        </p:txBody>
      </p:sp>
      <p:sp>
        <p:nvSpPr>
          <p:cNvPr id="4" name="Tekstvak 3">
            <a:extLst>
              <a:ext uri="{FF2B5EF4-FFF2-40B4-BE49-F238E27FC236}">
                <a16:creationId xmlns:a16="http://schemas.microsoft.com/office/drawing/2014/main" id="{6112783C-B8E6-F962-092D-D026D7A8D751}"/>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2</a:t>
            </a:r>
          </a:p>
        </p:txBody>
      </p:sp>
      <p:sp>
        <p:nvSpPr>
          <p:cNvPr id="7" name="Tijdelijke aanduiding voor dianummer 6">
            <a:extLst>
              <a:ext uri="{FF2B5EF4-FFF2-40B4-BE49-F238E27FC236}">
                <a16:creationId xmlns:a16="http://schemas.microsoft.com/office/drawing/2014/main" id="{2480B049-CFA9-5645-58F7-5FC3D4E30004}"/>
              </a:ext>
            </a:extLst>
          </p:cNvPr>
          <p:cNvSpPr>
            <a:spLocks noGrp="1"/>
          </p:cNvSpPr>
          <p:nvPr>
            <p:ph type="sldNum" sz="quarter" idx="4"/>
          </p:nvPr>
        </p:nvSpPr>
        <p:spPr/>
        <p:txBody>
          <a:bodyPr/>
          <a:lstStyle/>
          <a:p>
            <a:fld id="{24A160AA-4E06-E04B-9295-C84AC3ABC789}" type="slidenum">
              <a:rPr lang="nl-NL" smtClean="0"/>
              <a:pPr/>
              <a:t>14</a:t>
            </a:fld>
            <a:endParaRPr lang="nl-NL" dirty="0"/>
          </a:p>
        </p:txBody>
      </p:sp>
      <p:sp>
        <p:nvSpPr>
          <p:cNvPr id="5" name="Tijdelijke aanduiding voor voettekst 10">
            <a:extLst>
              <a:ext uri="{FF2B5EF4-FFF2-40B4-BE49-F238E27FC236}">
                <a16:creationId xmlns:a16="http://schemas.microsoft.com/office/drawing/2014/main" id="{B74E4D30-9F61-7E7D-64AC-D0AB903E41E6}"/>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30633841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media 4" title="Waarom steeds MEER jongeren in complottheorieën GELOVEN">
            <a:hlinkClick r:id="" action="ppaction://media"/>
            <a:extLst>
              <a:ext uri="{FF2B5EF4-FFF2-40B4-BE49-F238E27FC236}">
                <a16:creationId xmlns:a16="http://schemas.microsoft.com/office/drawing/2014/main" id="{5A8F9CC7-1C5D-034B-62B9-56ECA5A58636}"/>
              </a:ext>
            </a:extLst>
          </p:cNvPr>
          <p:cNvPicPr>
            <a:picLocks noGrp="1" noRot="1" noChangeAspect="1"/>
          </p:cNvPicPr>
          <p:nvPr>
            <p:ph idx="1"/>
            <a:videoFile r:link="rId1"/>
          </p:nvPr>
        </p:nvPicPr>
        <p:blipFill>
          <a:blip r:embed="rId4"/>
          <a:stretch>
            <a:fillRect/>
          </a:stretch>
        </p:blipFill>
        <p:spPr>
          <a:xfrm>
            <a:off x="22017" y="0"/>
            <a:ext cx="12147965" cy="6858000"/>
          </a:xfrm>
          <a:prstGeom prst="rect">
            <a:avLst/>
          </a:prstGeom>
        </p:spPr>
      </p:pic>
    </p:spTree>
    <p:extLst>
      <p:ext uri="{BB962C8B-B14F-4D97-AF65-F5344CB8AC3E}">
        <p14:creationId xmlns:p14="http://schemas.microsoft.com/office/powerpoint/2010/main" val="1828524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76368DC-B084-EABE-4578-E3CA23B91CAA}"/>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63164018-2569-4055-F5E1-AF36756B4B3C}"/>
              </a:ext>
            </a:extLst>
          </p:cNvPr>
          <p:cNvSpPr>
            <a:spLocks noGrp="1"/>
          </p:cNvSpPr>
          <p:nvPr>
            <p:ph idx="1"/>
          </p:nvPr>
        </p:nvSpPr>
        <p:spPr/>
        <p:txBody>
          <a:bodyPr>
            <a:normAutofit/>
          </a:bodyPr>
          <a:lstStyle/>
          <a:p>
            <a:r>
              <a:rPr lang="nl-NL" sz="2400" dirty="0"/>
              <a:t>Leerlingen werken in groepjes van vier en vullen een placemat.</a:t>
            </a:r>
          </a:p>
          <a:p>
            <a:pPr lvl="1"/>
            <a:r>
              <a:rPr lang="nl-NL" sz="2200" dirty="0"/>
              <a:t>Print de placemat op A3. Dan is er genoeg schrijfruimte.</a:t>
            </a:r>
          </a:p>
          <a:p>
            <a:pPr lvl="1"/>
            <a:r>
              <a:rPr lang="nl-NL" sz="2200" dirty="0"/>
              <a:t>Zet een timer van twee tot drie minuten per hoek/vraag op de placemat.</a:t>
            </a:r>
          </a:p>
          <a:p>
            <a:pPr lvl="1"/>
            <a:r>
              <a:rPr lang="nl-NL" sz="2200" dirty="0"/>
              <a:t>Bespreek de antwoorden klassikaal.</a:t>
            </a:r>
          </a:p>
          <a:p>
            <a:r>
              <a:rPr lang="nl-NL" sz="2400" dirty="0"/>
              <a:t>Je kunt hierin ook nog differentiatie toepassen:</a:t>
            </a:r>
          </a:p>
          <a:p>
            <a:pPr lvl="1"/>
            <a:r>
              <a:rPr lang="nl-NL" sz="2200" dirty="0"/>
              <a:t>voor het </a:t>
            </a:r>
            <a:r>
              <a:rPr lang="nl-NL" sz="2200" dirty="0">
                <a:highlight>
                  <a:srgbClr val="008000"/>
                </a:highlight>
              </a:rPr>
              <a:t>basisniveau</a:t>
            </a:r>
            <a:r>
              <a:rPr lang="nl-NL" sz="2200" dirty="0"/>
              <a:t> kun je de leerlingen internet laten gebruiken;</a:t>
            </a:r>
          </a:p>
          <a:p>
            <a:pPr lvl="1"/>
            <a:r>
              <a:rPr lang="nl-NL" sz="2200" dirty="0"/>
              <a:t>voor meer </a:t>
            </a:r>
            <a:r>
              <a:rPr lang="nl-NL" sz="2200" dirty="0">
                <a:highlight>
                  <a:srgbClr val="C64A2B"/>
                </a:highlight>
              </a:rPr>
              <a:t>uitdaging</a:t>
            </a:r>
            <a:r>
              <a:rPr lang="nl-NL" sz="2200" dirty="0"/>
              <a:t> laat je de leerlingen zelf nadenken.</a:t>
            </a:r>
          </a:p>
          <a:p>
            <a:endParaRPr lang="nl-NL" sz="2600" dirty="0"/>
          </a:p>
        </p:txBody>
      </p:sp>
      <p:sp>
        <p:nvSpPr>
          <p:cNvPr id="3" name="Titel 2">
            <a:extLst>
              <a:ext uri="{FF2B5EF4-FFF2-40B4-BE49-F238E27FC236}">
                <a16:creationId xmlns:a16="http://schemas.microsoft.com/office/drawing/2014/main" id="{9B1DF025-3C99-015A-D5C4-78ABBDDDACDC}"/>
              </a:ext>
            </a:extLst>
          </p:cNvPr>
          <p:cNvSpPr>
            <a:spLocks noGrp="1"/>
          </p:cNvSpPr>
          <p:nvPr>
            <p:ph type="title"/>
          </p:nvPr>
        </p:nvSpPr>
        <p:spPr/>
        <p:txBody>
          <a:bodyPr/>
          <a:lstStyle/>
          <a:p>
            <a:r>
              <a:rPr lang="nl-NL" sz="4400" dirty="0"/>
              <a:t>Tip</a:t>
            </a:r>
            <a:endParaRPr lang="nl-NL" dirty="0"/>
          </a:p>
        </p:txBody>
      </p:sp>
      <p:sp>
        <p:nvSpPr>
          <p:cNvPr id="4" name="Tekstvak 3">
            <a:extLst>
              <a:ext uri="{FF2B5EF4-FFF2-40B4-BE49-F238E27FC236}">
                <a16:creationId xmlns:a16="http://schemas.microsoft.com/office/drawing/2014/main" id="{015C2F0B-6AD1-0771-8FC2-8A05E0F2D6F0}"/>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6E13A19E-D582-A5B7-3076-A50CC739C748}"/>
              </a:ext>
            </a:extLst>
          </p:cNvPr>
          <p:cNvSpPr>
            <a:spLocks noGrp="1"/>
          </p:cNvSpPr>
          <p:nvPr>
            <p:ph type="sldNum" sz="quarter" idx="4"/>
          </p:nvPr>
        </p:nvSpPr>
        <p:spPr/>
        <p:txBody>
          <a:bodyPr/>
          <a:lstStyle/>
          <a:p>
            <a:fld id="{24A160AA-4E06-E04B-9295-C84AC3ABC789}" type="slidenum">
              <a:rPr lang="nl-NL" smtClean="0"/>
              <a:pPr/>
              <a:t>16</a:t>
            </a:fld>
            <a:endParaRPr lang="nl-NL" dirty="0"/>
          </a:p>
        </p:txBody>
      </p:sp>
      <p:sp>
        <p:nvSpPr>
          <p:cNvPr id="5" name="Tijdelijke aanduiding voor voettekst 10">
            <a:extLst>
              <a:ext uri="{FF2B5EF4-FFF2-40B4-BE49-F238E27FC236}">
                <a16:creationId xmlns:a16="http://schemas.microsoft.com/office/drawing/2014/main" id="{D0DC64EB-64A4-8DB3-ABC0-C837ADA39C7B}"/>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11692830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F5439-DB86-9027-E615-6D6003C44580}"/>
            </a:ext>
          </a:extLst>
        </p:cNvPr>
        <p:cNvGrpSpPr/>
        <p:nvPr/>
      </p:nvGrpSpPr>
      <p:grpSpPr>
        <a:xfrm>
          <a:off x="0" y="0"/>
          <a:ext cx="0" cy="0"/>
          <a:chOff x="0" y="0"/>
          <a:chExt cx="0" cy="0"/>
        </a:xfrm>
      </p:grpSpPr>
      <p:sp>
        <p:nvSpPr>
          <p:cNvPr id="10" name="Tijdelijke aanduiding voor inhoud 9">
            <a:extLst>
              <a:ext uri="{FF2B5EF4-FFF2-40B4-BE49-F238E27FC236}">
                <a16:creationId xmlns:a16="http://schemas.microsoft.com/office/drawing/2014/main" id="{057D082D-2560-DDEF-A3D2-59C62E06BAA7}"/>
              </a:ext>
            </a:extLst>
          </p:cNvPr>
          <p:cNvSpPr>
            <a:spLocks noGrp="1"/>
          </p:cNvSpPr>
          <p:nvPr>
            <p:ph idx="1"/>
          </p:nvPr>
        </p:nvSpPr>
        <p:spPr/>
        <p:txBody>
          <a:bodyPr/>
          <a:lstStyle/>
          <a:p>
            <a:pPr marL="0" indent="0">
              <a:buNone/>
            </a:pPr>
            <a:r>
              <a:rPr lang="nl-NL" dirty="0"/>
              <a:t>Werk in drie- of viertallen.</a:t>
            </a:r>
          </a:p>
          <a:p>
            <a:pPr marL="0" indent="0">
              <a:buNone/>
            </a:pPr>
            <a:endParaRPr lang="nl-NL" dirty="0"/>
          </a:p>
          <a:p>
            <a:pPr marL="0" indent="0">
              <a:buNone/>
            </a:pPr>
            <a:r>
              <a:rPr lang="nl-NL" dirty="0"/>
              <a:t>Vul de placemat in.</a:t>
            </a:r>
          </a:p>
          <a:p>
            <a:pPr marL="0" indent="0">
              <a:buNone/>
            </a:pPr>
            <a:endParaRPr lang="nl-NL" dirty="0"/>
          </a:p>
          <a:p>
            <a:pPr marL="0" indent="0">
              <a:buNone/>
            </a:pPr>
            <a:r>
              <a:rPr lang="nl-NL" dirty="0"/>
              <a:t>Bespreek de antwoorden.</a:t>
            </a:r>
          </a:p>
        </p:txBody>
      </p:sp>
      <p:sp>
        <p:nvSpPr>
          <p:cNvPr id="7" name="Tijdelijke aanduiding voor dianummer 6">
            <a:extLst>
              <a:ext uri="{FF2B5EF4-FFF2-40B4-BE49-F238E27FC236}">
                <a16:creationId xmlns:a16="http://schemas.microsoft.com/office/drawing/2014/main" id="{F8EE2D16-EF60-41C2-7476-B9CAC5232CEE}"/>
              </a:ext>
            </a:extLst>
          </p:cNvPr>
          <p:cNvSpPr>
            <a:spLocks noGrp="1"/>
          </p:cNvSpPr>
          <p:nvPr>
            <p:ph type="sldNum" sz="quarter" idx="4"/>
          </p:nvPr>
        </p:nvSpPr>
        <p:spPr/>
        <p:txBody>
          <a:bodyPr/>
          <a:lstStyle/>
          <a:p>
            <a:fld id="{24A160AA-4E06-E04B-9295-C84AC3ABC789}" type="slidenum">
              <a:rPr lang="nl-NL" smtClean="0"/>
              <a:pPr/>
              <a:t>17</a:t>
            </a:fld>
            <a:endParaRPr lang="nl-NL" dirty="0"/>
          </a:p>
        </p:txBody>
      </p:sp>
      <p:sp>
        <p:nvSpPr>
          <p:cNvPr id="3" name="Titel 2">
            <a:extLst>
              <a:ext uri="{FF2B5EF4-FFF2-40B4-BE49-F238E27FC236}">
                <a16:creationId xmlns:a16="http://schemas.microsoft.com/office/drawing/2014/main" id="{8F52352F-2C95-6F8D-78EF-338984C9CC0B}"/>
              </a:ext>
            </a:extLst>
          </p:cNvPr>
          <p:cNvSpPr>
            <a:spLocks noGrp="1"/>
          </p:cNvSpPr>
          <p:nvPr>
            <p:ph type="title"/>
          </p:nvPr>
        </p:nvSpPr>
        <p:spPr/>
        <p:txBody>
          <a:bodyPr/>
          <a:lstStyle/>
          <a:p>
            <a:r>
              <a:rPr lang="nl-NL" dirty="0"/>
              <a:t>Verdiep je in complottheorieën</a:t>
            </a:r>
          </a:p>
        </p:txBody>
      </p:sp>
      <p:sp>
        <p:nvSpPr>
          <p:cNvPr id="4" name="Tekstvak 3">
            <a:extLst>
              <a:ext uri="{FF2B5EF4-FFF2-40B4-BE49-F238E27FC236}">
                <a16:creationId xmlns:a16="http://schemas.microsoft.com/office/drawing/2014/main" id="{F43627A9-E0DF-2421-01FF-E9D4214472E9}"/>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3</a:t>
            </a:r>
          </a:p>
        </p:txBody>
      </p:sp>
      <p:sp>
        <p:nvSpPr>
          <p:cNvPr id="12" name="Tijdelijke aanduiding voor voettekst 10">
            <a:extLst>
              <a:ext uri="{FF2B5EF4-FFF2-40B4-BE49-F238E27FC236}">
                <a16:creationId xmlns:a16="http://schemas.microsoft.com/office/drawing/2014/main" id="{06060577-3110-BB16-6FC4-9B66A5DE56C5}"/>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36063009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ADB5A-DA6F-E389-3DF8-8521D1F5F6BD}"/>
            </a:ext>
          </a:extLst>
        </p:cNvPr>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35A020AA-5DFC-D19B-BBD8-801E2F388E42}"/>
              </a:ext>
            </a:extLst>
          </p:cNvPr>
          <p:cNvSpPr>
            <a:spLocks noGrp="1"/>
          </p:cNvSpPr>
          <p:nvPr>
            <p:ph type="sldNum" sz="quarter" idx="4"/>
          </p:nvPr>
        </p:nvSpPr>
        <p:spPr/>
        <p:txBody>
          <a:bodyPr/>
          <a:lstStyle/>
          <a:p>
            <a:fld id="{0A4C63D0-5D9F-3B4B-8B78-B52575944F5A}" type="slidenum">
              <a:rPr lang="nl-NL" smtClean="0"/>
              <a:pPr/>
              <a:t>18</a:t>
            </a:fld>
            <a:endParaRPr lang="nl-NL" dirty="0"/>
          </a:p>
        </p:txBody>
      </p:sp>
      <p:sp>
        <p:nvSpPr>
          <p:cNvPr id="3" name="Tijdelijke aanduiding voor voettekst 10">
            <a:extLst>
              <a:ext uri="{FF2B5EF4-FFF2-40B4-BE49-F238E27FC236}">
                <a16:creationId xmlns:a16="http://schemas.microsoft.com/office/drawing/2014/main" id="{21628B9C-B5BB-637D-ED89-DAC5A7310F19}"/>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graphicFrame>
        <p:nvGraphicFramePr>
          <p:cNvPr id="6" name="Diagram 5">
            <a:extLst>
              <a:ext uri="{FF2B5EF4-FFF2-40B4-BE49-F238E27FC236}">
                <a16:creationId xmlns:a16="http://schemas.microsoft.com/office/drawing/2014/main" id="{D0F78C00-5C63-8890-85D6-B48860ED90DE}"/>
              </a:ext>
            </a:extLst>
          </p:cNvPr>
          <p:cNvGraphicFramePr/>
          <p:nvPr>
            <p:extLst>
              <p:ext uri="{D42A27DB-BD31-4B8C-83A1-F6EECF244321}">
                <p14:modId xmlns:p14="http://schemas.microsoft.com/office/powerpoint/2010/main" val="4076084444"/>
              </p:ext>
            </p:extLst>
          </p:nvPr>
        </p:nvGraphicFramePr>
        <p:xfrm>
          <a:off x="1421117" y="250521"/>
          <a:ext cx="9349766" cy="5732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475722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8BC5747-48B9-DBFC-111C-3CBE92534C11}"/>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44E206AF-ACF2-AB40-7715-35BFA3BBE524}"/>
              </a:ext>
            </a:extLst>
          </p:cNvPr>
          <p:cNvSpPr>
            <a:spLocks noGrp="1"/>
          </p:cNvSpPr>
          <p:nvPr>
            <p:ph type="title"/>
          </p:nvPr>
        </p:nvSpPr>
        <p:spPr/>
        <p:txBody>
          <a:bodyPr/>
          <a:lstStyle/>
          <a:p>
            <a:r>
              <a:rPr lang="nl-NL" dirty="0"/>
              <a:t>Extra – Les 1</a:t>
            </a:r>
          </a:p>
        </p:txBody>
      </p:sp>
      <p:sp>
        <p:nvSpPr>
          <p:cNvPr id="4" name="Tekstvak 3">
            <a:extLst>
              <a:ext uri="{FF2B5EF4-FFF2-40B4-BE49-F238E27FC236}">
                <a16:creationId xmlns:a16="http://schemas.microsoft.com/office/drawing/2014/main" id="{8AFE0F97-F3AE-933A-7DBB-697F4B51A3FE}"/>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216579B7-90FB-FA70-258B-9C6DFE4621DA}"/>
              </a:ext>
            </a:extLst>
          </p:cNvPr>
          <p:cNvSpPr>
            <a:spLocks noGrp="1"/>
          </p:cNvSpPr>
          <p:nvPr>
            <p:ph type="sldNum" sz="quarter" idx="4"/>
          </p:nvPr>
        </p:nvSpPr>
        <p:spPr/>
        <p:txBody>
          <a:bodyPr/>
          <a:lstStyle/>
          <a:p>
            <a:fld id="{24A160AA-4E06-E04B-9295-C84AC3ABC789}" type="slidenum">
              <a:rPr lang="nl-NL" smtClean="0"/>
              <a:pPr/>
              <a:t>19</a:t>
            </a:fld>
            <a:endParaRPr lang="nl-NL" dirty="0"/>
          </a:p>
        </p:txBody>
      </p:sp>
      <p:sp>
        <p:nvSpPr>
          <p:cNvPr id="5" name="Tijdelijke aanduiding voor voettekst 10">
            <a:extLst>
              <a:ext uri="{FF2B5EF4-FFF2-40B4-BE49-F238E27FC236}">
                <a16:creationId xmlns:a16="http://schemas.microsoft.com/office/drawing/2014/main" id="{9454C1BF-BDBE-A57E-EBB8-3B62854744C3}"/>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B66D7C08-93D9-27B7-3356-4D3A902F5AB9}"/>
              </a:ext>
            </a:extLst>
          </p:cNvPr>
          <p:cNvSpPr>
            <a:spLocks noGrp="1"/>
          </p:cNvSpPr>
          <p:nvPr>
            <p:ph idx="1"/>
          </p:nvPr>
        </p:nvSpPr>
        <p:spPr/>
        <p:txBody>
          <a:bodyPr>
            <a:normAutofit/>
          </a:bodyPr>
          <a:lstStyle/>
          <a:p>
            <a:pPr marL="0" indent="0">
              <a:buNone/>
            </a:pPr>
            <a:r>
              <a:rPr lang="nl-NL" b="1" dirty="0"/>
              <a:t>Meer tijd? </a:t>
            </a:r>
            <a:r>
              <a:rPr lang="nl-NL" b="1" dirty="0">
                <a:highlight>
                  <a:srgbClr val="008000"/>
                </a:highlight>
              </a:rPr>
              <a:t>basis</a:t>
            </a:r>
          </a:p>
          <a:p>
            <a:pPr marL="0" indent="0">
              <a:buNone/>
            </a:pPr>
            <a:r>
              <a:rPr lang="nl-NL" dirty="0"/>
              <a:t>Bekijk deze video: </a:t>
            </a:r>
            <a:r>
              <a:rPr lang="nl-NL" dirty="0">
                <a:hlinkClick r:id="rId3"/>
              </a:rPr>
              <a:t>Waarom we zo graag in complotten geloven</a:t>
            </a:r>
            <a:endParaRPr lang="nl-NL" dirty="0"/>
          </a:p>
          <a:p>
            <a:pPr marL="0" indent="0">
              <a:buNone/>
            </a:pPr>
            <a:endParaRPr lang="nl-NL" b="1" dirty="0"/>
          </a:p>
          <a:p>
            <a:pPr marL="0" indent="0">
              <a:buNone/>
            </a:pPr>
            <a:r>
              <a:rPr lang="nl-NL" b="1" dirty="0"/>
              <a:t>Meer tijd? </a:t>
            </a:r>
            <a:r>
              <a:rPr lang="nl-NL" b="1" dirty="0">
                <a:highlight>
                  <a:srgbClr val="C64A2B"/>
                </a:highlight>
              </a:rPr>
              <a:t>uitdagend</a:t>
            </a:r>
          </a:p>
          <a:p>
            <a:pPr marL="0" indent="0">
              <a:buNone/>
            </a:pPr>
            <a:r>
              <a:rPr lang="nl-NL" dirty="0"/>
              <a:t>Lees het artikel ‘</a:t>
            </a:r>
            <a:r>
              <a:rPr lang="nl-NL" dirty="0" err="1"/>
              <a:t>Complotdenken</a:t>
            </a:r>
            <a:r>
              <a:rPr lang="nl-NL" dirty="0"/>
              <a:t>: lekker (on)kritisch’ van NEMO Kennislink voor extra diepgang.</a:t>
            </a:r>
          </a:p>
          <a:p>
            <a:pPr marL="0" indent="0">
              <a:buNone/>
            </a:pPr>
            <a:endParaRPr lang="nl-NL" dirty="0"/>
          </a:p>
          <a:p>
            <a:pPr marL="0" indent="0">
              <a:buNone/>
            </a:pPr>
            <a:endParaRPr lang="nl-NL" dirty="0"/>
          </a:p>
        </p:txBody>
      </p:sp>
    </p:spTree>
    <p:extLst>
      <p:ext uri="{BB962C8B-B14F-4D97-AF65-F5344CB8AC3E}">
        <p14:creationId xmlns:p14="http://schemas.microsoft.com/office/powerpoint/2010/main" val="1064744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D911EA4-D2F1-414B-22C0-BAA2CFA80616}"/>
              </a:ext>
            </a:extLst>
          </p:cNvPr>
          <p:cNvSpPr>
            <a:spLocks noGrp="1"/>
          </p:cNvSpPr>
          <p:nvPr>
            <p:ph idx="1"/>
          </p:nvPr>
        </p:nvSpPr>
        <p:spPr/>
        <p:txBody>
          <a:bodyPr vert="horz" lIns="91440" tIns="45720" rIns="91440" bIns="45720" rtlCol="0" anchor="t">
            <a:normAutofit fontScale="70000" lnSpcReduction="20000"/>
          </a:bodyPr>
          <a:lstStyle/>
          <a:p>
            <a:pPr>
              <a:lnSpc>
                <a:spcPct val="120000"/>
              </a:lnSpc>
            </a:pPr>
            <a:r>
              <a:rPr lang="nl-NL" dirty="0"/>
              <a:t>Deze presentatie hoort bij het project </a:t>
            </a:r>
            <a:r>
              <a:rPr lang="nl-NL" b="1" i="1" dirty="0"/>
              <a:t>Complot</a:t>
            </a:r>
            <a:r>
              <a:rPr lang="nl-NL" i="1" dirty="0"/>
              <a:t> </a:t>
            </a:r>
            <a:r>
              <a:rPr lang="nl-NL" dirty="0"/>
              <a:t>bij de methode </a:t>
            </a:r>
            <a:r>
              <a:rPr lang="nl-NL" i="1" dirty="0"/>
              <a:t>Talent</a:t>
            </a:r>
            <a:r>
              <a:rPr lang="nl-NL" dirty="0"/>
              <a:t> voor de onderbouw. </a:t>
            </a:r>
          </a:p>
          <a:p>
            <a:pPr>
              <a:lnSpc>
                <a:spcPct val="120000"/>
              </a:lnSpc>
            </a:pPr>
            <a:r>
              <a:rPr lang="nl-NL" dirty="0"/>
              <a:t>Deze presentatie bevat twee soorten dia’s: dia’s die je direct in je les kunt gebruiken, maar ook dia’s met informatie, tips of aanvullende ‘Extra’s’ voor jou als docent. Deze dia’s zijn verborgen, zodat ze niet worden getoond in de presentatiemodus. Je herkent deze verborgen dia’s snel aan de oranje kleur van de bovenbalk en aan de codering </a:t>
            </a:r>
            <a:r>
              <a:rPr lang="nl-NL" b="1" dirty="0"/>
              <a:t>DHL</a:t>
            </a:r>
            <a:r>
              <a:rPr lang="nl-NL" dirty="0"/>
              <a:t> (docentenhandleiding) rechts bovenin. </a:t>
            </a:r>
          </a:p>
          <a:p>
            <a:pPr>
              <a:lnSpc>
                <a:spcPct val="120000"/>
              </a:lnSpc>
            </a:pPr>
            <a:r>
              <a:rPr lang="nl-NL" dirty="0"/>
              <a:t>Bij dit project hoort ook een leerlingenboekje (in pdf), waarin alle (deel)opdrachten zijn opgenomen en leerlingen hun uitwerkingen kunnen schrijven. De opdrachten uit het leerlingenboekje zijn opgenomen in de notitievakken bij de opdrachtdia’s.</a:t>
            </a:r>
          </a:p>
        </p:txBody>
      </p:sp>
      <p:sp>
        <p:nvSpPr>
          <p:cNvPr id="3" name="Titel 2">
            <a:extLst>
              <a:ext uri="{FF2B5EF4-FFF2-40B4-BE49-F238E27FC236}">
                <a16:creationId xmlns:a16="http://schemas.microsoft.com/office/drawing/2014/main" id="{43E36699-077C-F43F-41F9-DC70BA253AF1}"/>
              </a:ext>
            </a:extLst>
          </p:cNvPr>
          <p:cNvSpPr>
            <a:spLocks noGrp="1"/>
          </p:cNvSpPr>
          <p:nvPr>
            <p:ph type="title"/>
          </p:nvPr>
        </p:nvSpPr>
        <p:spPr/>
        <p:txBody>
          <a:bodyPr/>
          <a:lstStyle/>
          <a:p>
            <a:r>
              <a:rPr lang="nl-NL" dirty="0"/>
              <a:t>Leeswijzer</a:t>
            </a:r>
          </a:p>
        </p:txBody>
      </p:sp>
      <p:sp>
        <p:nvSpPr>
          <p:cNvPr id="5" name="Tekstvak 4">
            <a:extLst>
              <a:ext uri="{FF2B5EF4-FFF2-40B4-BE49-F238E27FC236}">
                <a16:creationId xmlns:a16="http://schemas.microsoft.com/office/drawing/2014/main" id="{3C547E82-79DD-1A0F-80DD-C755E5456C07}"/>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8" name="Tijdelijke aanduiding voor dianummer 7">
            <a:extLst>
              <a:ext uri="{FF2B5EF4-FFF2-40B4-BE49-F238E27FC236}">
                <a16:creationId xmlns:a16="http://schemas.microsoft.com/office/drawing/2014/main" id="{CC3F94C5-6E59-C049-A66C-518E843BE94D}"/>
              </a:ext>
            </a:extLst>
          </p:cNvPr>
          <p:cNvSpPr>
            <a:spLocks noGrp="1"/>
          </p:cNvSpPr>
          <p:nvPr>
            <p:ph type="sldNum" sz="quarter" idx="4"/>
          </p:nvPr>
        </p:nvSpPr>
        <p:spPr/>
        <p:txBody>
          <a:bodyPr/>
          <a:lstStyle/>
          <a:p>
            <a:fld id="{24A160AA-4E06-E04B-9295-C84AC3ABC789}" type="slidenum">
              <a:rPr lang="nl-NL" smtClean="0"/>
              <a:pPr/>
              <a:t>2</a:t>
            </a:fld>
            <a:endParaRPr lang="nl-NL" dirty="0"/>
          </a:p>
        </p:txBody>
      </p:sp>
      <p:sp>
        <p:nvSpPr>
          <p:cNvPr id="6" name="Tijdelijke aanduiding voor voettekst 10">
            <a:extLst>
              <a:ext uri="{FF2B5EF4-FFF2-40B4-BE49-F238E27FC236}">
                <a16:creationId xmlns:a16="http://schemas.microsoft.com/office/drawing/2014/main" id="{4F335900-B770-A473-FE53-F6121318C45F}"/>
              </a:ext>
            </a:extLst>
          </p:cNvPr>
          <p:cNvSpPr>
            <a:spLocks noGrp="1"/>
          </p:cNvSpPr>
          <p:nvPr>
            <p:ph type="ftr" sz="quarter" idx="3"/>
          </p:nvPr>
        </p:nvSpPr>
        <p:spPr>
          <a:xfrm>
            <a:off x="834472" y="6356350"/>
            <a:ext cx="8869598" cy="365125"/>
          </a:xfrm>
        </p:spPr>
        <p:txBody>
          <a:bodyPr lIns="91440" tIns="45720" rIns="91440" bIns="45720" anchor="t"/>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29209920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F0B1835-B6FE-7B6A-380B-7A0D4DC0CABD}"/>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3B1793DD-FEF7-DE35-2D96-3142591E2FBF}"/>
              </a:ext>
            </a:extLst>
          </p:cNvPr>
          <p:cNvSpPr>
            <a:spLocks noGrp="1"/>
          </p:cNvSpPr>
          <p:nvPr>
            <p:ph type="title"/>
          </p:nvPr>
        </p:nvSpPr>
        <p:spPr/>
        <p:txBody>
          <a:bodyPr/>
          <a:lstStyle/>
          <a:p>
            <a:r>
              <a:rPr lang="nl-NL" dirty="0"/>
              <a:t>Extra – Les 1</a:t>
            </a:r>
          </a:p>
        </p:txBody>
      </p:sp>
      <p:sp>
        <p:nvSpPr>
          <p:cNvPr id="4" name="Tekstvak 3">
            <a:extLst>
              <a:ext uri="{FF2B5EF4-FFF2-40B4-BE49-F238E27FC236}">
                <a16:creationId xmlns:a16="http://schemas.microsoft.com/office/drawing/2014/main" id="{8703174B-538C-D474-F196-A98C033C75BC}"/>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69E9C8E0-9B58-7340-B692-7EC76E199FD8}"/>
              </a:ext>
            </a:extLst>
          </p:cNvPr>
          <p:cNvSpPr>
            <a:spLocks noGrp="1"/>
          </p:cNvSpPr>
          <p:nvPr>
            <p:ph type="sldNum" sz="quarter" idx="4"/>
          </p:nvPr>
        </p:nvSpPr>
        <p:spPr/>
        <p:txBody>
          <a:bodyPr/>
          <a:lstStyle/>
          <a:p>
            <a:fld id="{24A160AA-4E06-E04B-9295-C84AC3ABC789}" type="slidenum">
              <a:rPr lang="nl-NL" smtClean="0"/>
              <a:pPr/>
              <a:t>20</a:t>
            </a:fld>
            <a:endParaRPr lang="nl-NL" dirty="0"/>
          </a:p>
        </p:txBody>
      </p:sp>
      <p:sp>
        <p:nvSpPr>
          <p:cNvPr id="5" name="Tijdelijke aanduiding voor voettekst 10">
            <a:extLst>
              <a:ext uri="{FF2B5EF4-FFF2-40B4-BE49-F238E27FC236}">
                <a16:creationId xmlns:a16="http://schemas.microsoft.com/office/drawing/2014/main" id="{27BBAD60-CFE7-0CCD-73E3-E9BA9C8604A0}"/>
              </a:ext>
            </a:extLst>
          </p:cNvPr>
          <p:cNvSpPr>
            <a:spLocks noGrp="1"/>
          </p:cNvSpPr>
          <p:nvPr>
            <p:ph type="ftr" sz="quarter" idx="3"/>
          </p:nvPr>
        </p:nvSpPr>
        <p:spPr>
          <a:xfrm>
            <a:off x="834472" y="6356350"/>
            <a:ext cx="8869598" cy="365125"/>
          </a:xfrm>
        </p:spPr>
        <p:txBody>
          <a:bodyPr/>
          <a:lstStyle/>
          <a:p>
            <a:pPr algn="ctr"/>
            <a:r>
              <a:rPr lang="nl-NL" dirty="0"/>
              <a:t>Complot | Project bij Talent onderbouw | © Uitgeverij Malmberg</a:t>
            </a:r>
          </a:p>
        </p:txBody>
      </p:sp>
      <p:sp>
        <p:nvSpPr>
          <p:cNvPr id="6" name="Tijdelijke aanduiding voor inhoud 5">
            <a:extLst>
              <a:ext uri="{FF2B5EF4-FFF2-40B4-BE49-F238E27FC236}">
                <a16:creationId xmlns:a16="http://schemas.microsoft.com/office/drawing/2014/main" id="{973D2D1C-23E5-6E36-27A4-0A37FBF1B583}"/>
              </a:ext>
            </a:extLst>
          </p:cNvPr>
          <p:cNvSpPr>
            <a:spLocks noGrp="1"/>
          </p:cNvSpPr>
          <p:nvPr>
            <p:ph idx="1"/>
          </p:nvPr>
        </p:nvSpPr>
        <p:spPr/>
        <p:txBody>
          <a:bodyPr>
            <a:normAutofit fontScale="92500" lnSpcReduction="10000"/>
          </a:bodyPr>
          <a:lstStyle/>
          <a:p>
            <a:pPr marL="0" indent="0">
              <a:buNone/>
            </a:pPr>
            <a:r>
              <a:rPr lang="nl-NL" sz="3000" b="1" dirty="0"/>
              <a:t>Meer tijd? </a:t>
            </a:r>
            <a:r>
              <a:rPr lang="nl-NL" sz="3000" b="1" dirty="0">
                <a:highlight>
                  <a:srgbClr val="008000"/>
                </a:highlight>
              </a:rPr>
              <a:t>basis</a:t>
            </a:r>
          </a:p>
          <a:p>
            <a:pPr marL="0" indent="0">
              <a:buNone/>
            </a:pPr>
            <a:r>
              <a:rPr lang="nl-NL" dirty="0"/>
              <a:t>Bekijk de video (volgende dia ‘zichtbaar’ maken) met de leerlingen en laat ze daarna de vragen beantwoorden:</a:t>
            </a:r>
          </a:p>
          <a:p>
            <a:pPr marL="0" indent="0">
              <a:buNone/>
            </a:pPr>
            <a:r>
              <a:rPr lang="nl-NL" dirty="0">
                <a:hlinkClick r:id="rId3"/>
              </a:rPr>
              <a:t>Waarom we zo graag in complotten geloven</a:t>
            </a:r>
            <a:endParaRPr lang="nl-NL" dirty="0"/>
          </a:p>
          <a:p>
            <a:pPr marL="0" indent="0">
              <a:buNone/>
            </a:pPr>
            <a:endParaRPr lang="nl-NL" dirty="0"/>
          </a:p>
          <a:p>
            <a:pPr marL="0" indent="0">
              <a:buNone/>
            </a:pPr>
            <a:r>
              <a:rPr lang="nl-NL" dirty="0"/>
              <a:t>Let op: de vragen vind je achter in het leerlingenboekje.</a:t>
            </a:r>
          </a:p>
          <a:p>
            <a:pPr marL="0" indent="0">
              <a:buNone/>
            </a:pPr>
            <a:r>
              <a:rPr lang="nl-NL" dirty="0"/>
              <a:t>Bespreek de antwoorden klassikaal. Probeer bijvoorbeeld te bespreken wat de leerlingen ervan bij zichzelf of in hun omgeving herkennen.</a:t>
            </a:r>
          </a:p>
          <a:p>
            <a:pPr marL="0" indent="0">
              <a:buNone/>
            </a:pPr>
            <a:endParaRPr lang="nl-NL" dirty="0"/>
          </a:p>
          <a:p>
            <a:pPr marL="0" indent="0">
              <a:buNone/>
            </a:pPr>
            <a:endParaRPr lang="nl-NL" i="1" dirty="0"/>
          </a:p>
        </p:txBody>
      </p:sp>
    </p:spTree>
    <p:extLst>
      <p:ext uri="{BB962C8B-B14F-4D97-AF65-F5344CB8AC3E}">
        <p14:creationId xmlns:p14="http://schemas.microsoft.com/office/powerpoint/2010/main" val="3014487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Onlinemedia 4" title="Waarom we zo graag in complotten geloven">
            <a:hlinkClick r:id="" action="ppaction://media"/>
            <a:extLst>
              <a:ext uri="{FF2B5EF4-FFF2-40B4-BE49-F238E27FC236}">
                <a16:creationId xmlns:a16="http://schemas.microsoft.com/office/drawing/2014/main" id="{C80A8099-74CF-C14B-6BF1-EAB09C121A0E}"/>
              </a:ext>
            </a:extLst>
          </p:cNvPr>
          <p:cNvPicPr>
            <a:picLocks noGrp="1" noRot="1" noChangeAspect="1"/>
          </p:cNvPicPr>
          <p:nvPr>
            <p:ph idx="1"/>
            <a:videoFile r:link="rId1"/>
          </p:nvPr>
        </p:nvPicPr>
        <p:blipFill>
          <a:blip r:embed="rId4"/>
          <a:stretch>
            <a:fillRect/>
          </a:stretch>
        </p:blipFill>
        <p:spPr>
          <a:xfrm>
            <a:off x="4173415" y="46230"/>
            <a:ext cx="3845170" cy="6811770"/>
          </a:xfrm>
          <a:prstGeom prst="rect">
            <a:avLst/>
          </a:prstGeom>
        </p:spPr>
      </p:pic>
    </p:spTree>
    <p:extLst>
      <p:ext uri="{BB962C8B-B14F-4D97-AF65-F5344CB8AC3E}">
        <p14:creationId xmlns:p14="http://schemas.microsoft.com/office/powerpoint/2010/main" val="2089746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6AC15B5-1F20-4E0C-7E2B-5439EC4F0E9F}"/>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07296FD1-A0F5-27F0-C807-7AC925268C73}"/>
              </a:ext>
            </a:extLst>
          </p:cNvPr>
          <p:cNvSpPr>
            <a:spLocks noGrp="1"/>
          </p:cNvSpPr>
          <p:nvPr>
            <p:ph idx="1"/>
          </p:nvPr>
        </p:nvSpPr>
        <p:spPr/>
        <p:txBody>
          <a:bodyPr>
            <a:normAutofit lnSpcReduction="10000"/>
          </a:bodyPr>
          <a:lstStyle/>
          <a:p>
            <a:pPr marL="0" indent="0">
              <a:buNone/>
            </a:pPr>
            <a:r>
              <a:rPr lang="nl-NL" b="1" dirty="0"/>
              <a:t>Meer tijd? </a:t>
            </a:r>
            <a:r>
              <a:rPr lang="nl-NL" b="1" dirty="0">
                <a:highlight>
                  <a:srgbClr val="C64A2B"/>
                </a:highlight>
              </a:rPr>
              <a:t>uitdagend</a:t>
            </a:r>
          </a:p>
          <a:p>
            <a:pPr marL="0" indent="0">
              <a:buNone/>
            </a:pPr>
            <a:endParaRPr lang="nl-NL" sz="2400" dirty="0"/>
          </a:p>
          <a:p>
            <a:pPr marL="0" indent="0">
              <a:buNone/>
            </a:pPr>
            <a:r>
              <a:rPr lang="nl-NL" dirty="0"/>
              <a:t>Lees samen het artikel ‘</a:t>
            </a:r>
            <a:r>
              <a:rPr lang="nl-NL" dirty="0" err="1"/>
              <a:t>Complotdenken</a:t>
            </a:r>
            <a:r>
              <a:rPr lang="nl-NL" dirty="0"/>
              <a:t>: lekker (on)kritisch’ van NEMO Kennislink voor extra diepgang. De tekst en bijbehorende vragen vind je achter in het leerlingenboekje.</a:t>
            </a:r>
          </a:p>
          <a:p>
            <a:pPr marL="0" indent="0">
              <a:buNone/>
            </a:pPr>
            <a:endParaRPr lang="nl-NL" dirty="0"/>
          </a:p>
          <a:p>
            <a:pPr marL="0" indent="0">
              <a:buNone/>
            </a:pPr>
            <a:r>
              <a:rPr lang="nl-NL" dirty="0"/>
              <a:t>Laat de leerlingen daarna de vragen beantwoorden. Bespreek de antwoorden klassikaal. Probeer bijvoorbeeld te achterhalen wat ze ervan bij zichzelf of in hun omgeving herkennen.</a:t>
            </a:r>
          </a:p>
          <a:p>
            <a:pPr marL="914400" lvl="2" indent="0">
              <a:buNone/>
            </a:pPr>
            <a:endParaRPr lang="nl-NL" dirty="0"/>
          </a:p>
        </p:txBody>
      </p:sp>
      <p:sp>
        <p:nvSpPr>
          <p:cNvPr id="3" name="Titel 2">
            <a:extLst>
              <a:ext uri="{FF2B5EF4-FFF2-40B4-BE49-F238E27FC236}">
                <a16:creationId xmlns:a16="http://schemas.microsoft.com/office/drawing/2014/main" id="{EB4426E9-F6ED-15E1-A97B-F3C305ADAFF5}"/>
              </a:ext>
            </a:extLst>
          </p:cNvPr>
          <p:cNvSpPr>
            <a:spLocks noGrp="1"/>
          </p:cNvSpPr>
          <p:nvPr>
            <p:ph type="title"/>
          </p:nvPr>
        </p:nvSpPr>
        <p:spPr/>
        <p:txBody>
          <a:bodyPr/>
          <a:lstStyle/>
          <a:p>
            <a:r>
              <a:rPr lang="nl-NL" dirty="0"/>
              <a:t>Extra – Les 1</a:t>
            </a:r>
          </a:p>
        </p:txBody>
      </p:sp>
      <p:sp>
        <p:nvSpPr>
          <p:cNvPr id="4" name="Tekstvak 3">
            <a:extLst>
              <a:ext uri="{FF2B5EF4-FFF2-40B4-BE49-F238E27FC236}">
                <a16:creationId xmlns:a16="http://schemas.microsoft.com/office/drawing/2014/main" id="{580DFBAB-1FBE-E32B-3404-8E6605AF2504}"/>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0B730171-37B0-3A7A-38FE-C5EE755BC03D}"/>
              </a:ext>
            </a:extLst>
          </p:cNvPr>
          <p:cNvSpPr>
            <a:spLocks noGrp="1"/>
          </p:cNvSpPr>
          <p:nvPr>
            <p:ph type="sldNum" sz="quarter" idx="4"/>
          </p:nvPr>
        </p:nvSpPr>
        <p:spPr/>
        <p:txBody>
          <a:bodyPr/>
          <a:lstStyle/>
          <a:p>
            <a:fld id="{24A160AA-4E06-E04B-9295-C84AC3ABC789}" type="slidenum">
              <a:rPr lang="nl-NL" smtClean="0"/>
              <a:pPr/>
              <a:t>22</a:t>
            </a:fld>
            <a:endParaRPr lang="nl-NL" dirty="0"/>
          </a:p>
        </p:txBody>
      </p:sp>
      <p:sp>
        <p:nvSpPr>
          <p:cNvPr id="5" name="Tijdelijke aanduiding voor voettekst 10">
            <a:extLst>
              <a:ext uri="{FF2B5EF4-FFF2-40B4-BE49-F238E27FC236}">
                <a16:creationId xmlns:a16="http://schemas.microsoft.com/office/drawing/2014/main" id="{2A7E9706-6E71-0D70-BA55-A31FA2D1BC3E}"/>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1981990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DDF2AC5-E4A9-0612-5454-FE866618EF4E}"/>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72A9E21B-54CE-56BE-2556-8D17167FDDC5}"/>
              </a:ext>
            </a:extLst>
          </p:cNvPr>
          <p:cNvSpPr>
            <a:spLocks noGrp="1"/>
          </p:cNvSpPr>
          <p:nvPr>
            <p:ph idx="1"/>
          </p:nvPr>
        </p:nvSpPr>
        <p:spPr>
          <a:xfrm>
            <a:off x="760395" y="2179114"/>
            <a:ext cx="9760583" cy="3791085"/>
          </a:xfrm>
        </p:spPr>
        <p:txBody>
          <a:bodyPr>
            <a:normAutofit/>
          </a:bodyPr>
          <a:lstStyle/>
          <a:p>
            <a:r>
              <a:rPr lang="nl-NL" sz="2400" dirty="0"/>
              <a:t>Mogelijke werkwijzen bij het lezen van de tekst:</a:t>
            </a:r>
          </a:p>
          <a:p>
            <a:pPr lvl="2"/>
            <a:r>
              <a:rPr lang="nl-NL" dirty="0"/>
              <a:t>Laat de leerlingen de tekst individueel en in stilte lezen.</a:t>
            </a:r>
          </a:p>
          <a:p>
            <a:pPr lvl="2"/>
            <a:r>
              <a:rPr lang="nl-NL" dirty="0"/>
              <a:t>Lees de tekst klassikaal. Bij klassikaal lezen kun je </a:t>
            </a:r>
            <a:r>
              <a:rPr lang="nl-NL" i="1" dirty="0" err="1"/>
              <a:t>modeling</a:t>
            </a:r>
            <a:r>
              <a:rPr lang="nl-NL" dirty="0"/>
              <a:t> toepassen.</a:t>
            </a:r>
          </a:p>
          <a:p>
            <a:pPr lvl="2"/>
            <a:r>
              <a:rPr lang="nl-NL" dirty="0"/>
              <a:t>Laat leerlingen in groepjes lezen.</a:t>
            </a:r>
          </a:p>
          <a:p>
            <a:pPr marL="914400" lvl="2" indent="0">
              <a:buNone/>
            </a:pPr>
            <a:endParaRPr lang="nl-NL" dirty="0"/>
          </a:p>
          <a:p>
            <a:r>
              <a:rPr lang="nl-NL" sz="2400" dirty="0"/>
              <a:t>Bij optie 1 en optie 2:</a:t>
            </a:r>
          </a:p>
          <a:p>
            <a:pPr lvl="2"/>
            <a:r>
              <a:rPr lang="nl-NL" dirty="0"/>
              <a:t>Start voor het maken van de opdrachten met het verhelderen van onduidelijkheden uit de tekst of de video. Zaten er nog moeilijke woorden in of passages die ze niet begrepen?</a:t>
            </a:r>
          </a:p>
          <a:p>
            <a:pPr lvl="2"/>
            <a:r>
              <a:rPr lang="nl-NL" dirty="0"/>
              <a:t>Je kunt de nieuwe informatie laten toevoegen aan de placemat (opdracht 3). Maak dan de volgende dia ‘zichtbaar’.</a:t>
            </a:r>
          </a:p>
          <a:p>
            <a:pPr marL="914400" lvl="2" indent="0">
              <a:buNone/>
            </a:pPr>
            <a:endParaRPr lang="nl-NL" dirty="0"/>
          </a:p>
        </p:txBody>
      </p:sp>
      <p:sp>
        <p:nvSpPr>
          <p:cNvPr id="3" name="Titel 2">
            <a:extLst>
              <a:ext uri="{FF2B5EF4-FFF2-40B4-BE49-F238E27FC236}">
                <a16:creationId xmlns:a16="http://schemas.microsoft.com/office/drawing/2014/main" id="{38EF847E-891C-F097-3BC6-E4E3341AAC8F}"/>
              </a:ext>
            </a:extLst>
          </p:cNvPr>
          <p:cNvSpPr>
            <a:spLocks noGrp="1"/>
          </p:cNvSpPr>
          <p:nvPr>
            <p:ph type="title"/>
          </p:nvPr>
        </p:nvSpPr>
        <p:spPr/>
        <p:txBody>
          <a:bodyPr/>
          <a:lstStyle/>
          <a:p>
            <a:r>
              <a:rPr lang="nl-NL" sz="4400" dirty="0"/>
              <a:t>Tip</a:t>
            </a:r>
            <a:endParaRPr lang="nl-NL" dirty="0"/>
          </a:p>
        </p:txBody>
      </p:sp>
      <p:sp>
        <p:nvSpPr>
          <p:cNvPr id="4" name="Tekstvak 3">
            <a:extLst>
              <a:ext uri="{FF2B5EF4-FFF2-40B4-BE49-F238E27FC236}">
                <a16:creationId xmlns:a16="http://schemas.microsoft.com/office/drawing/2014/main" id="{AF190EF8-D3B2-39FD-C4DA-671CF5F0A74E}"/>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0E097AA5-77E1-1284-4461-4207DCF866D8}"/>
              </a:ext>
            </a:extLst>
          </p:cNvPr>
          <p:cNvSpPr>
            <a:spLocks noGrp="1"/>
          </p:cNvSpPr>
          <p:nvPr>
            <p:ph type="sldNum" sz="quarter" idx="4"/>
          </p:nvPr>
        </p:nvSpPr>
        <p:spPr/>
        <p:txBody>
          <a:bodyPr/>
          <a:lstStyle/>
          <a:p>
            <a:fld id="{24A160AA-4E06-E04B-9295-C84AC3ABC789}" type="slidenum">
              <a:rPr lang="nl-NL" smtClean="0"/>
              <a:pPr/>
              <a:t>23</a:t>
            </a:fld>
            <a:endParaRPr lang="nl-NL" dirty="0"/>
          </a:p>
        </p:txBody>
      </p:sp>
      <p:sp>
        <p:nvSpPr>
          <p:cNvPr id="5" name="Tijdelijke aanduiding voor voettekst 10">
            <a:extLst>
              <a:ext uri="{FF2B5EF4-FFF2-40B4-BE49-F238E27FC236}">
                <a16:creationId xmlns:a16="http://schemas.microsoft.com/office/drawing/2014/main" id="{902978AD-F9BC-F8CD-8E34-32E96087F92E}"/>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11088708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0C4E8D0-4590-1FA0-5D1E-BB9F7E2017ED}"/>
            </a:ext>
          </a:extLst>
        </p:cNvPr>
        <p:cNvGrpSpPr/>
        <p:nvPr/>
      </p:nvGrpSpPr>
      <p:grpSpPr>
        <a:xfrm>
          <a:off x="0" y="0"/>
          <a:ext cx="0" cy="0"/>
          <a:chOff x="0" y="0"/>
          <a:chExt cx="0" cy="0"/>
        </a:xfrm>
      </p:grpSpPr>
      <p:sp>
        <p:nvSpPr>
          <p:cNvPr id="10" name="Tijdelijke aanduiding voor inhoud 9">
            <a:extLst>
              <a:ext uri="{FF2B5EF4-FFF2-40B4-BE49-F238E27FC236}">
                <a16:creationId xmlns:a16="http://schemas.microsoft.com/office/drawing/2014/main" id="{3B652A41-36DC-575D-40F3-BAB19BDA060D}"/>
              </a:ext>
            </a:extLst>
          </p:cNvPr>
          <p:cNvSpPr>
            <a:spLocks noGrp="1"/>
          </p:cNvSpPr>
          <p:nvPr>
            <p:ph idx="1"/>
          </p:nvPr>
        </p:nvSpPr>
        <p:spPr/>
        <p:txBody>
          <a:bodyPr/>
          <a:lstStyle/>
          <a:p>
            <a:pPr marL="0" indent="0">
              <a:buNone/>
            </a:pPr>
            <a:endParaRPr lang="nl-NL" dirty="0"/>
          </a:p>
          <a:p>
            <a:pPr marL="0" indent="0">
              <a:buNone/>
            </a:pPr>
            <a:r>
              <a:rPr lang="nl-NL" dirty="0"/>
              <a:t>Vul de placemat aan met nieuwe informatie.</a:t>
            </a:r>
          </a:p>
          <a:p>
            <a:pPr marL="0" indent="0">
              <a:buNone/>
            </a:pPr>
            <a:endParaRPr lang="nl-NL" dirty="0"/>
          </a:p>
        </p:txBody>
      </p:sp>
      <p:sp>
        <p:nvSpPr>
          <p:cNvPr id="7" name="Tijdelijke aanduiding voor dianummer 6">
            <a:extLst>
              <a:ext uri="{FF2B5EF4-FFF2-40B4-BE49-F238E27FC236}">
                <a16:creationId xmlns:a16="http://schemas.microsoft.com/office/drawing/2014/main" id="{8EC083A4-41F9-DAEF-3629-ED5AE6CD2116}"/>
              </a:ext>
            </a:extLst>
          </p:cNvPr>
          <p:cNvSpPr>
            <a:spLocks noGrp="1"/>
          </p:cNvSpPr>
          <p:nvPr>
            <p:ph type="sldNum" sz="quarter" idx="4"/>
          </p:nvPr>
        </p:nvSpPr>
        <p:spPr/>
        <p:txBody>
          <a:bodyPr/>
          <a:lstStyle/>
          <a:p>
            <a:fld id="{24A160AA-4E06-E04B-9295-C84AC3ABC789}" type="slidenum">
              <a:rPr lang="nl-NL" smtClean="0"/>
              <a:pPr/>
              <a:t>24</a:t>
            </a:fld>
            <a:endParaRPr lang="nl-NL" dirty="0"/>
          </a:p>
        </p:txBody>
      </p:sp>
      <p:sp>
        <p:nvSpPr>
          <p:cNvPr id="3" name="Titel 2">
            <a:extLst>
              <a:ext uri="{FF2B5EF4-FFF2-40B4-BE49-F238E27FC236}">
                <a16:creationId xmlns:a16="http://schemas.microsoft.com/office/drawing/2014/main" id="{85541DC9-180B-5665-0066-F490E20DBA44}"/>
              </a:ext>
            </a:extLst>
          </p:cNvPr>
          <p:cNvSpPr>
            <a:spLocks noGrp="1"/>
          </p:cNvSpPr>
          <p:nvPr>
            <p:ph type="title"/>
          </p:nvPr>
        </p:nvSpPr>
        <p:spPr/>
        <p:txBody>
          <a:bodyPr/>
          <a:lstStyle/>
          <a:p>
            <a:r>
              <a:rPr lang="nl-NL" dirty="0"/>
              <a:t>Placemat aanvullen</a:t>
            </a:r>
          </a:p>
        </p:txBody>
      </p:sp>
      <p:sp>
        <p:nvSpPr>
          <p:cNvPr id="4" name="Tekstvak 3">
            <a:extLst>
              <a:ext uri="{FF2B5EF4-FFF2-40B4-BE49-F238E27FC236}">
                <a16:creationId xmlns:a16="http://schemas.microsoft.com/office/drawing/2014/main" id="{923C60F5-B2DC-7EBD-68D0-8EFA503180CC}"/>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4</a:t>
            </a:r>
          </a:p>
        </p:txBody>
      </p:sp>
      <p:sp>
        <p:nvSpPr>
          <p:cNvPr id="12" name="Tijdelijke aanduiding voor voettekst 10">
            <a:extLst>
              <a:ext uri="{FF2B5EF4-FFF2-40B4-BE49-F238E27FC236}">
                <a16:creationId xmlns:a16="http://schemas.microsoft.com/office/drawing/2014/main" id="{B9737C26-2A11-ADEE-B941-7524838DA9B8}"/>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21829829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DAAAB-C707-F6C7-BD57-FB5C496D348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E5689B5-2543-EC59-D6D6-F315E5F4771D}"/>
              </a:ext>
            </a:extLst>
          </p:cNvPr>
          <p:cNvSpPr txBox="1">
            <a:spLocks/>
          </p:cNvSpPr>
          <p:nvPr/>
        </p:nvSpPr>
        <p:spPr>
          <a:xfrm>
            <a:off x="1757680" y="2380834"/>
            <a:ext cx="8485068" cy="2387600"/>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pPr algn="ctr"/>
            <a:r>
              <a:rPr lang="nl-NL" sz="13000" dirty="0">
                <a:solidFill>
                  <a:schemeClr val="bg1"/>
                </a:solidFill>
              </a:rPr>
              <a:t>Les 2</a:t>
            </a:r>
            <a:br>
              <a:rPr lang="nl-NL" sz="10000" dirty="0">
                <a:solidFill>
                  <a:schemeClr val="bg1"/>
                </a:solidFill>
              </a:rPr>
            </a:br>
            <a:endParaRPr lang="nl-NL" sz="10000" dirty="0">
              <a:solidFill>
                <a:schemeClr val="bg1"/>
              </a:solidFill>
            </a:endParaRPr>
          </a:p>
        </p:txBody>
      </p:sp>
      <p:sp>
        <p:nvSpPr>
          <p:cNvPr id="3" name="Ovaal 2">
            <a:extLst>
              <a:ext uri="{FF2B5EF4-FFF2-40B4-BE49-F238E27FC236}">
                <a16:creationId xmlns:a16="http://schemas.microsoft.com/office/drawing/2014/main" id="{9DDBE91C-07EA-9E12-572C-222AACF9D0FB}"/>
              </a:ext>
            </a:extLst>
          </p:cNvPr>
          <p:cNvSpPr/>
          <p:nvPr/>
        </p:nvSpPr>
        <p:spPr>
          <a:xfrm rot="471494">
            <a:off x="8931838" y="759882"/>
            <a:ext cx="2498607" cy="2510096"/>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dirty="0"/>
              <a:t>Verdiep je in </a:t>
            </a:r>
            <a:r>
              <a:rPr lang="nl-NL" sz="2400" b="1" dirty="0" err="1"/>
              <a:t>complot-theorieën</a:t>
            </a:r>
            <a:r>
              <a:rPr lang="nl-NL" sz="2400" b="1" dirty="0"/>
              <a:t> </a:t>
            </a:r>
          </a:p>
        </p:txBody>
      </p:sp>
      <p:sp>
        <p:nvSpPr>
          <p:cNvPr id="6" name="Tijdelijke aanduiding voor dianummer 5">
            <a:extLst>
              <a:ext uri="{FF2B5EF4-FFF2-40B4-BE49-F238E27FC236}">
                <a16:creationId xmlns:a16="http://schemas.microsoft.com/office/drawing/2014/main" id="{1C435E0B-EF0A-758D-8908-D512C21068A6}"/>
              </a:ext>
            </a:extLst>
          </p:cNvPr>
          <p:cNvSpPr>
            <a:spLocks noGrp="1"/>
          </p:cNvSpPr>
          <p:nvPr>
            <p:ph type="sldNum" sz="quarter" idx="4"/>
          </p:nvPr>
        </p:nvSpPr>
        <p:spPr/>
        <p:txBody>
          <a:bodyPr/>
          <a:lstStyle/>
          <a:p>
            <a:fld id="{0A4C63D0-5D9F-3B4B-8B78-B52575944F5A}" type="slidenum">
              <a:rPr lang="nl-NL" smtClean="0"/>
              <a:pPr/>
              <a:t>25</a:t>
            </a:fld>
            <a:endParaRPr lang="nl-NL" dirty="0"/>
          </a:p>
        </p:txBody>
      </p:sp>
      <p:sp>
        <p:nvSpPr>
          <p:cNvPr id="4" name="Tijdelijke aanduiding voor voettekst 10">
            <a:extLst>
              <a:ext uri="{FF2B5EF4-FFF2-40B4-BE49-F238E27FC236}">
                <a16:creationId xmlns:a16="http://schemas.microsoft.com/office/drawing/2014/main" id="{3E98C8CE-D6DD-1C9C-B90C-6B7BA20F1050}"/>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175073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3ABB579-87FC-F255-30E8-FE1C346E71C8}"/>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0F710347-9D60-282D-3422-E9E50F979AAA}"/>
              </a:ext>
            </a:extLst>
          </p:cNvPr>
          <p:cNvSpPr>
            <a:spLocks noGrp="1"/>
          </p:cNvSpPr>
          <p:nvPr>
            <p:ph type="title"/>
          </p:nvPr>
        </p:nvSpPr>
        <p:spPr/>
        <p:txBody>
          <a:bodyPr/>
          <a:lstStyle/>
          <a:p>
            <a:r>
              <a:rPr lang="nl-NL" dirty="0"/>
              <a:t>Tip</a:t>
            </a:r>
          </a:p>
        </p:txBody>
      </p:sp>
      <p:sp>
        <p:nvSpPr>
          <p:cNvPr id="4" name="Tekstvak 3">
            <a:extLst>
              <a:ext uri="{FF2B5EF4-FFF2-40B4-BE49-F238E27FC236}">
                <a16:creationId xmlns:a16="http://schemas.microsoft.com/office/drawing/2014/main" id="{2848C7B4-F800-1710-1B4E-5315C3D621AE}"/>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83E39C0D-311C-57EF-B678-209AE3E78723}"/>
              </a:ext>
            </a:extLst>
          </p:cNvPr>
          <p:cNvSpPr>
            <a:spLocks noGrp="1"/>
          </p:cNvSpPr>
          <p:nvPr>
            <p:ph type="sldNum" sz="quarter" idx="4"/>
          </p:nvPr>
        </p:nvSpPr>
        <p:spPr/>
        <p:txBody>
          <a:bodyPr/>
          <a:lstStyle/>
          <a:p>
            <a:fld id="{24A160AA-4E06-E04B-9295-C84AC3ABC789}" type="slidenum">
              <a:rPr lang="nl-NL" smtClean="0"/>
              <a:pPr/>
              <a:t>26</a:t>
            </a:fld>
            <a:endParaRPr lang="nl-NL" dirty="0"/>
          </a:p>
        </p:txBody>
      </p:sp>
      <p:sp>
        <p:nvSpPr>
          <p:cNvPr id="5" name="Tijdelijke aanduiding voor voettekst 10">
            <a:extLst>
              <a:ext uri="{FF2B5EF4-FFF2-40B4-BE49-F238E27FC236}">
                <a16:creationId xmlns:a16="http://schemas.microsoft.com/office/drawing/2014/main" id="{BA09B87E-4E03-C451-C0B2-C721E62142E1}"/>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52EEB955-6F10-1BDF-C235-70359F3BC21D}"/>
              </a:ext>
            </a:extLst>
          </p:cNvPr>
          <p:cNvSpPr>
            <a:spLocks noGrp="1"/>
          </p:cNvSpPr>
          <p:nvPr>
            <p:ph idx="1"/>
          </p:nvPr>
        </p:nvSpPr>
        <p:spPr>
          <a:xfrm>
            <a:off x="760395" y="2082800"/>
            <a:ext cx="10617799" cy="3887399"/>
          </a:xfrm>
        </p:spPr>
        <p:txBody>
          <a:bodyPr>
            <a:normAutofit fontScale="92500" lnSpcReduction="10000"/>
          </a:bodyPr>
          <a:lstStyle/>
          <a:p>
            <a:pPr marL="0" indent="0">
              <a:buNone/>
            </a:pPr>
            <a:r>
              <a:rPr lang="nl-NL" dirty="0"/>
              <a:t>Werkwijze:</a:t>
            </a:r>
          </a:p>
          <a:p>
            <a:r>
              <a:rPr lang="nl-NL" dirty="0"/>
              <a:t>Leerlingen werken in viertallen. Elk groepje leest één van de zes complottheorieën. Heb je meer dan 24 leerlingen in de klas? Gebruik dan een complottheorie dubbel. </a:t>
            </a:r>
          </a:p>
          <a:p>
            <a:r>
              <a:rPr lang="nl-NL" dirty="0"/>
              <a:t>Binnen het groepje heeft elke leerling een taak tijdens het lezen:</a:t>
            </a:r>
          </a:p>
          <a:p>
            <a:pPr lvl="1"/>
            <a:r>
              <a:rPr lang="nl-NL" dirty="0"/>
              <a:t>Leerling 1: markeert personen of organisaties die betrokken zijn bij de complottheorie.</a:t>
            </a:r>
          </a:p>
          <a:p>
            <a:pPr lvl="1"/>
            <a:r>
              <a:rPr lang="nl-NL" dirty="0"/>
              <a:t>Leerling 2: noteert in de kantlijn waar complotdenkers bang voor zijn.</a:t>
            </a:r>
          </a:p>
          <a:p>
            <a:pPr lvl="1"/>
            <a:r>
              <a:rPr lang="nl-NL" dirty="0"/>
              <a:t>Leerling 3: onderstreept het meest overtuigende bewijs tegen de complottheorie.</a:t>
            </a:r>
          </a:p>
          <a:p>
            <a:pPr lvl="1"/>
            <a:r>
              <a:rPr lang="nl-NL" dirty="0"/>
              <a:t>Leerling 4: onderstreept het meest overtuigende bewijs voor het bestaan van een daadwerkelijk complot.</a:t>
            </a:r>
          </a:p>
        </p:txBody>
      </p:sp>
    </p:spTree>
    <p:extLst>
      <p:ext uri="{BB962C8B-B14F-4D97-AF65-F5344CB8AC3E}">
        <p14:creationId xmlns:p14="http://schemas.microsoft.com/office/powerpoint/2010/main" val="28937227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61C8E30-8818-F76B-5B49-BDC628160231}"/>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C6B5AF85-67D4-0C43-A5B9-4FAD04ADEE14}"/>
              </a:ext>
            </a:extLst>
          </p:cNvPr>
          <p:cNvSpPr>
            <a:spLocks noGrp="1"/>
          </p:cNvSpPr>
          <p:nvPr>
            <p:ph type="title"/>
          </p:nvPr>
        </p:nvSpPr>
        <p:spPr/>
        <p:txBody>
          <a:bodyPr/>
          <a:lstStyle/>
          <a:p>
            <a:r>
              <a:rPr lang="nl-NL" dirty="0"/>
              <a:t>Tip</a:t>
            </a:r>
          </a:p>
        </p:txBody>
      </p:sp>
      <p:sp>
        <p:nvSpPr>
          <p:cNvPr id="4" name="Tekstvak 3">
            <a:extLst>
              <a:ext uri="{FF2B5EF4-FFF2-40B4-BE49-F238E27FC236}">
                <a16:creationId xmlns:a16="http://schemas.microsoft.com/office/drawing/2014/main" id="{C7680A66-5E84-28DB-8176-E6072693CFF3}"/>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8B84BD11-FDB8-92F1-A0E1-FDA4D8CBD91D}"/>
              </a:ext>
            </a:extLst>
          </p:cNvPr>
          <p:cNvSpPr>
            <a:spLocks noGrp="1"/>
          </p:cNvSpPr>
          <p:nvPr>
            <p:ph type="sldNum" sz="quarter" idx="4"/>
          </p:nvPr>
        </p:nvSpPr>
        <p:spPr/>
        <p:txBody>
          <a:bodyPr/>
          <a:lstStyle/>
          <a:p>
            <a:fld id="{24A160AA-4E06-E04B-9295-C84AC3ABC789}" type="slidenum">
              <a:rPr lang="nl-NL" smtClean="0"/>
              <a:pPr/>
              <a:t>27</a:t>
            </a:fld>
            <a:endParaRPr lang="nl-NL" dirty="0"/>
          </a:p>
        </p:txBody>
      </p:sp>
      <p:sp>
        <p:nvSpPr>
          <p:cNvPr id="5" name="Tijdelijke aanduiding voor voettekst 10">
            <a:extLst>
              <a:ext uri="{FF2B5EF4-FFF2-40B4-BE49-F238E27FC236}">
                <a16:creationId xmlns:a16="http://schemas.microsoft.com/office/drawing/2014/main" id="{A065A648-EFB2-01A7-A631-98CA4D89BBB1}"/>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247071F5-42AF-7A46-83FB-C591D26F7C8C}"/>
              </a:ext>
            </a:extLst>
          </p:cNvPr>
          <p:cNvSpPr>
            <a:spLocks noGrp="1"/>
          </p:cNvSpPr>
          <p:nvPr>
            <p:ph idx="1"/>
          </p:nvPr>
        </p:nvSpPr>
        <p:spPr>
          <a:xfrm>
            <a:off x="760396" y="2082800"/>
            <a:ext cx="9780604" cy="3887399"/>
          </a:xfrm>
        </p:spPr>
        <p:txBody>
          <a:bodyPr>
            <a:normAutofit/>
          </a:bodyPr>
          <a:lstStyle/>
          <a:p>
            <a:pPr marL="0" indent="0">
              <a:buNone/>
            </a:pPr>
            <a:r>
              <a:rPr lang="nl-NL" dirty="0"/>
              <a:t>Werkwijze:</a:t>
            </a:r>
          </a:p>
          <a:p>
            <a:r>
              <a:rPr lang="nl-NL" dirty="0"/>
              <a:t>Leerlingen bespreken hun eigen complot.</a:t>
            </a:r>
          </a:p>
          <a:p>
            <a:r>
              <a:rPr lang="nl-NL" dirty="0"/>
              <a:t>Daarna gaan alle leerlingen op nummer bij elkaar zitten. Je kunt ervoor kiezen om hier ook viertallen te maken, anders ontstaan er grote groepen. Kies dus een groepje van vier leerlingen met nummer 1, enzovoort.</a:t>
            </a:r>
          </a:p>
          <a:p>
            <a:r>
              <a:rPr lang="nl-NL" dirty="0"/>
              <a:t>Het doel is om op deze manier overeenkomsten te zien en kenmerken van complottheorieën te kunnen formuleren.</a:t>
            </a:r>
          </a:p>
        </p:txBody>
      </p:sp>
    </p:spTree>
    <p:extLst>
      <p:ext uri="{BB962C8B-B14F-4D97-AF65-F5344CB8AC3E}">
        <p14:creationId xmlns:p14="http://schemas.microsoft.com/office/powerpoint/2010/main" val="17839604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748F7-B249-2300-B770-2626D173257F}"/>
            </a:ext>
          </a:extLst>
        </p:cNvPr>
        <p:cNvGrpSpPr/>
        <p:nvPr/>
      </p:nvGrpSpPr>
      <p:grpSpPr>
        <a:xfrm>
          <a:off x="0" y="0"/>
          <a:ext cx="0" cy="0"/>
          <a:chOff x="0" y="0"/>
          <a:chExt cx="0" cy="0"/>
        </a:xfrm>
      </p:grpSpPr>
      <p:sp>
        <p:nvSpPr>
          <p:cNvPr id="10" name="Tijdelijke aanduiding voor inhoud 9">
            <a:extLst>
              <a:ext uri="{FF2B5EF4-FFF2-40B4-BE49-F238E27FC236}">
                <a16:creationId xmlns:a16="http://schemas.microsoft.com/office/drawing/2014/main" id="{CB341065-E2C0-4B8B-A9FD-7F205A2E2112}"/>
              </a:ext>
            </a:extLst>
          </p:cNvPr>
          <p:cNvSpPr>
            <a:spLocks noGrp="1"/>
          </p:cNvSpPr>
          <p:nvPr>
            <p:ph idx="1"/>
          </p:nvPr>
        </p:nvSpPr>
        <p:spPr>
          <a:xfrm>
            <a:off x="760396" y="2179114"/>
            <a:ext cx="9615504" cy="3791085"/>
          </a:xfrm>
        </p:spPr>
        <p:txBody>
          <a:bodyPr>
            <a:normAutofit/>
          </a:bodyPr>
          <a:lstStyle/>
          <a:p>
            <a:pPr marL="0" indent="0">
              <a:buNone/>
            </a:pPr>
            <a:r>
              <a:rPr lang="nl-NL" dirty="0"/>
              <a:t>Je werkt in een viertal.</a:t>
            </a:r>
          </a:p>
          <a:p>
            <a:pPr marL="0" indent="0">
              <a:buNone/>
            </a:pPr>
            <a:endParaRPr lang="nl-NL" dirty="0"/>
          </a:p>
          <a:p>
            <a:pPr marL="0" indent="0">
              <a:buNone/>
            </a:pPr>
            <a:r>
              <a:rPr lang="nl-NL" dirty="0"/>
              <a:t>Je leest een complottheorie en voert tijdens het lezen je taak uit.</a:t>
            </a:r>
          </a:p>
          <a:p>
            <a:pPr marL="0" indent="0">
              <a:buNone/>
            </a:pPr>
            <a:endParaRPr lang="nl-NL" dirty="0"/>
          </a:p>
          <a:p>
            <a:pPr marL="0" indent="0">
              <a:buNone/>
            </a:pPr>
            <a:r>
              <a:rPr lang="nl-NL" dirty="0"/>
              <a:t>Je beantwoordt vragen over de complottheorie en bespreekt ze.</a:t>
            </a:r>
          </a:p>
          <a:p>
            <a:pPr marL="0" indent="0">
              <a:buNone/>
            </a:pPr>
            <a:endParaRPr lang="nl-NL" dirty="0"/>
          </a:p>
          <a:p>
            <a:pPr marL="0" indent="0">
              <a:buNone/>
            </a:pPr>
            <a:endParaRPr lang="nl-NL" dirty="0"/>
          </a:p>
          <a:p>
            <a:pPr marL="0" indent="0">
              <a:buNone/>
            </a:pPr>
            <a:endParaRPr lang="nl-NL" dirty="0"/>
          </a:p>
          <a:p>
            <a:pPr marL="0" indent="0">
              <a:buNone/>
            </a:pPr>
            <a:endParaRPr lang="nl-NL" dirty="0"/>
          </a:p>
        </p:txBody>
      </p:sp>
      <p:sp>
        <p:nvSpPr>
          <p:cNvPr id="7" name="Tijdelijke aanduiding voor dianummer 6">
            <a:extLst>
              <a:ext uri="{FF2B5EF4-FFF2-40B4-BE49-F238E27FC236}">
                <a16:creationId xmlns:a16="http://schemas.microsoft.com/office/drawing/2014/main" id="{99D57DE1-1756-00F8-0A0C-5725067286AD}"/>
              </a:ext>
            </a:extLst>
          </p:cNvPr>
          <p:cNvSpPr>
            <a:spLocks noGrp="1"/>
          </p:cNvSpPr>
          <p:nvPr>
            <p:ph type="sldNum" sz="quarter" idx="4"/>
          </p:nvPr>
        </p:nvSpPr>
        <p:spPr/>
        <p:txBody>
          <a:bodyPr/>
          <a:lstStyle/>
          <a:p>
            <a:fld id="{24A160AA-4E06-E04B-9295-C84AC3ABC789}" type="slidenum">
              <a:rPr lang="nl-NL" smtClean="0"/>
              <a:pPr/>
              <a:t>28</a:t>
            </a:fld>
            <a:endParaRPr lang="nl-NL" dirty="0"/>
          </a:p>
        </p:txBody>
      </p:sp>
      <p:sp>
        <p:nvSpPr>
          <p:cNvPr id="3" name="Titel 2">
            <a:extLst>
              <a:ext uri="{FF2B5EF4-FFF2-40B4-BE49-F238E27FC236}">
                <a16:creationId xmlns:a16="http://schemas.microsoft.com/office/drawing/2014/main" id="{985B341B-97D6-D0FC-8B7E-D6927494DA17}"/>
              </a:ext>
            </a:extLst>
          </p:cNvPr>
          <p:cNvSpPr>
            <a:spLocks noGrp="1"/>
          </p:cNvSpPr>
          <p:nvPr>
            <p:ph type="title"/>
          </p:nvPr>
        </p:nvSpPr>
        <p:spPr/>
        <p:txBody>
          <a:bodyPr>
            <a:normAutofit/>
          </a:bodyPr>
          <a:lstStyle/>
          <a:p>
            <a:r>
              <a:rPr lang="nl-NL" dirty="0"/>
              <a:t>Verdiep je in een complot</a:t>
            </a:r>
          </a:p>
        </p:txBody>
      </p:sp>
      <p:sp>
        <p:nvSpPr>
          <p:cNvPr id="4" name="Tekstvak 3">
            <a:extLst>
              <a:ext uri="{FF2B5EF4-FFF2-40B4-BE49-F238E27FC236}">
                <a16:creationId xmlns:a16="http://schemas.microsoft.com/office/drawing/2014/main" id="{24ADAE55-4B8B-AC6D-1628-06CA8C9B9CF7}"/>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1</a:t>
            </a:r>
          </a:p>
        </p:txBody>
      </p:sp>
      <p:sp>
        <p:nvSpPr>
          <p:cNvPr id="12" name="Tijdelijke aanduiding voor voettekst 10">
            <a:extLst>
              <a:ext uri="{FF2B5EF4-FFF2-40B4-BE49-F238E27FC236}">
                <a16:creationId xmlns:a16="http://schemas.microsoft.com/office/drawing/2014/main" id="{D7CE88E2-B5D9-9BE4-D952-CB29BD3162C5}"/>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34132493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16B760-0CE4-418D-0913-7008EBDDB9CC}"/>
            </a:ext>
          </a:extLst>
        </p:cNvPr>
        <p:cNvGrpSpPr/>
        <p:nvPr/>
      </p:nvGrpSpPr>
      <p:grpSpPr>
        <a:xfrm>
          <a:off x="0" y="0"/>
          <a:ext cx="0" cy="0"/>
          <a:chOff x="0" y="0"/>
          <a:chExt cx="0" cy="0"/>
        </a:xfrm>
      </p:grpSpPr>
      <p:sp>
        <p:nvSpPr>
          <p:cNvPr id="10" name="Tijdelijke aanduiding voor inhoud 9">
            <a:extLst>
              <a:ext uri="{FF2B5EF4-FFF2-40B4-BE49-F238E27FC236}">
                <a16:creationId xmlns:a16="http://schemas.microsoft.com/office/drawing/2014/main" id="{2F6A5BBE-BC0A-A156-77D0-11C852698770}"/>
              </a:ext>
            </a:extLst>
          </p:cNvPr>
          <p:cNvSpPr>
            <a:spLocks noGrp="1"/>
          </p:cNvSpPr>
          <p:nvPr>
            <p:ph idx="1"/>
          </p:nvPr>
        </p:nvSpPr>
        <p:spPr>
          <a:xfrm>
            <a:off x="760395" y="2179114"/>
            <a:ext cx="10700919" cy="3791085"/>
          </a:xfrm>
        </p:spPr>
        <p:txBody>
          <a:bodyPr>
            <a:normAutofit/>
          </a:bodyPr>
          <a:lstStyle/>
          <a:p>
            <a:r>
              <a:rPr lang="nl-NL" dirty="0"/>
              <a:t>Leerling 1: markeert tijdens het lezen personen of organisaties die bij de complottheorie betrokken zijn.</a:t>
            </a:r>
          </a:p>
          <a:p>
            <a:r>
              <a:rPr lang="nl-NL" dirty="0"/>
              <a:t>Leerling 2: noteert tijdens het lezen in de kantlijn waar de complotdenkers bij deze complottheorie bang voor zijn.</a:t>
            </a:r>
          </a:p>
          <a:p>
            <a:r>
              <a:rPr lang="nl-NL" dirty="0"/>
              <a:t>Leerling 3: onderstreept tijdens het lezen het meest overtuigende bewijs tegen de complottheorie.</a:t>
            </a:r>
          </a:p>
          <a:p>
            <a:r>
              <a:rPr lang="nl-NL" dirty="0"/>
              <a:t>Leerling 4: onderstreept het meest overtuigende bewijs voor het bestaan van een daadwerkelijk complot.</a:t>
            </a:r>
          </a:p>
          <a:p>
            <a:pPr marL="0" indent="0">
              <a:buNone/>
            </a:pPr>
            <a:endParaRPr lang="nl-NL" dirty="0"/>
          </a:p>
          <a:p>
            <a:pPr marL="0" indent="0">
              <a:buNone/>
            </a:pPr>
            <a:endParaRPr lang="nl-NL" dirty="0"/>
          </a:p>
          <a:p>
            <a:pPr marL="0" indent="0">
              <a:buNone/>
            </a:pPr>
            <a:endParaRPr lang="nl-NL" dirty="0"/>
          </a:p>
        </p:txBody>
      </p:sp>
      <p:sp>
        <p:nvSpPr>
          <p:cNvPr id="7" name="Tijdelijke aanduiding voor dianummer 6">
            <a:extLst>
              <a:ext uri="{FF2B5EF4-FFF2-40B4-BE49-F238E27FC236}">
                <a16:creationId xmlns:a16="http://schemas.microsoft.com/office/drawing/2014/main" id="{42C599BD-AB2C-EE6A-82C3-A9CD72D0394D}"/>
              </a:ext>
            </a:extLst>
          </p:cNvPr>
          <p:cNvSpPr>
            <a:spLocks noGrp="1"/>
          </p:cNvSpPr>
          <p:nvPr>
            <p:ph type="sldNum" sz="quarter" idx="4"/>
          </p:nvPr>
        </p:nvSpPr>
        <p:spPr/>
        <p:txBody>
          <a:bodyPr/>
          <a:lstStyle/>
          <a:p>
            <a:fld id="{24A160AA-4E06-E04B-9295-C84AC3ABC789}" type="slidenum">
              <a:rPr lang="nl-NL" smtClean="0"/>
              <a:pPr/>
              <a:t>29</a:t>
            </a:fld>
            <a:endParaRPr lang="nl-NL" dirty="0"/>
          </a:p>
        </p:txBody>
      </p:sp>
      <p:sp>
        <p:nvSpPr>
          <p:cNvPr id="3" name="Titel 2">
            <a:extLst>
              <a:ext uri="{FF2B5EF4-FFF2-40B4-BE49-F238E27FC236}">
                <a16:creationId xmlns:a16="http://schemas.microsoft.com/office/drawing/2014/main" id="{EF3D13F5-7C31-7472-8E48-C0D16B0DC79F}"/>
              </a:ext>
            </a:extLst>
          </p:cNvPr>
          <p:cNvSpPr>
            <a:spLocks noGrp="1"/>
          </p:cNvSpPr>
          <p:nvPr>
            <p:ph type="title"/>
          </p:nvPr>
        </p:nvSpPr>
        <p:spPr/>
        <p:txBody>
          <a:bodyPr>
            <a:normAutofit/>
          </a:bodyPr>
          <a:lstStyle/>
          <a:p>
            <a:r>
              <a:rPr lang="nl-NL" dirty="0"/>
              <a:t>Verdiep je in een complot</a:t>
            </a:r>
          </a:p>
        </p:txBody>
      </p:sp>
      <p:sp>
        <p:nvSpPr>
          <p:cNvPr id="4" name="Tekstvak 3">
            <a:extLst>
              <a:ext uri="{FF2B5EF4-FFF2-40B4-BE49-F238E27FC236}">
                <a16:creationId xmlns:a16="http://schemas.microsoft.com/office/drawing/2014/main" id="{0FE77836-6763-1248-A004-3BD145F1DAF4}"/>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1</a:t>
            </a:r>
          </a:p>
        </p:txBody>
      </p:sp>
      <p:sp>
        <p:nvSpPr>
          <p:cNvPr id="12" name="Tijdelijke aanduiding voor voettekst 10">
            <a:extLst>
              <a:ext uri="{FF2B5EF4-FFF2-40B4-BE49-F238E27FC236}">
                <a16:creationId xmlns:a16="http://schemas.microsoft.com/office/drawing/2014/main" id="{13ED30DC-935D-F863-35E8-373CB35C45CB}"/>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782827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D911EA4-D2F1-414B-22C0-BAA2CFA80616}"/>
              </a:ext>
            </a:extLst>
          </p:cNvPr>
          <p:cNvSpPr>
            <a:spLocks noGrp="1"/>
          </p:cNvSpPr>
          <p:nvPr>
            <p:ph idx="1"/>
          </p:nvPr>
        </p:nvSpPr>
        <p:spPr>
          <a:xfrm>
            <a:off x="760396" y="2179114"/>
            <a:ext cx="9618758" cy="3791085"/>
          </a:xfrm>
        </p:spPr>
        <p:txBody>
          <a:bodyPr vert="horz" lIns="91440" tIns="45720" rIns="91440" bIns="45720" rtlCol="0" anchor="t">
            <a:normAutofit/>
          </a:bodyPr>
          <a:lstStyle/>
          <a:p>
            <a:r>
              <a:rPr lang="nl-NL" sz="2000" dirty="0"/>
              <a:t>Dit project is één van de drie projecten voor de onderbouw die aansluiten op de methode </a:t>
            </a:r>
            <a:r>
              <a:rPr lang="nl-NL" sz="2000" i="1" dirty="0"/>
              <a:t>Talent</a:t>
            </a:r>
            <a:r>
              <a:rPr lang="nl-NL" sz="2000" dirty="0"/>
              <a:t> en de definitieve conceptkerndoelen Nederlands (</a:t>
            </a:r>
            <a:r>
              <a:rPr lang="nl-NL" sz="2000" dirty="0">
                <a:hlinkClick r:id="rId3"/>
              </a:rPr>
              <a:t>versie april 2025</a:t>
            </a:r>
            <a:r>
              <a:rPr lang="nl-NL" sz="2000" dirty="0"/>
              <a:t>).</a:t>
            </a:r>
          </a:p>
          <a:p>
            <a:r>
              <a:rPr lang="nl-NL" sz="2000" dirty="0"/>
              <a:t>In dit project komen verschillende kerndoelen in samenhang aan de orde, maar wordt extra gefocust op de kerndoelen 2B, 3B, 5 en 6, en komen ook doelen uit Digitale geletterdheid en Burgerschap terug</a:t>
            </a:r>
            <a:r>
              <a:rPr lang="nl-NL" sz="2000" b="1" dirty="0"/>
              <a:t>.</a:t>
            </a:r>
            <a:r>
              <a:rPr lang="nl-NL" sz="2000" dirty="0"/>
              <a:t> In de dia hierna vind je het overzicht van de kerndoelen die in dit project aan de orde komen.</a:t>
            </a:r>
            <a:endParaRPr lang="nl-NL" sz="2000" dirty="0">
              <a:ea typeface="Calibri"/>
              <a:cs typeface="Calibri"/>
            </a:endParaRPr>
          </a:p>
          <a:p>
            <a:r>
              <a:rPr lang="nl-NL" sz="2000" dirty="0"/>
              <a:t>De analyse van de vertegenwoordiging van de nieuwe kerndoelen in </a:t>
            </a:r>
            <a:r>
              <a:rPr lang="nl-NL" sz="2000" i="1" dirty="0"/>
              <a:t>Talent</a:t>
            </a:r>
            <a:r>
              <a:rPr lang="nl-NL" sz="2000" dirty="0"/>
              <a:t> vind je </a:t>
            </a:r>
            <a:r>
              <a:rPr lang="nl-NL" sz="2000" dirty="0">
                <a:hlinkClick r:id="rId4"/>
              </a:rPr>
              <a:t>hier</a:t>
            </a:r>
            <a:r>
              <a:rPr lang="nl-NL" sz="2000" dirty="0"/>
              <a:t>.</a:t>
            </a:r>
            <a:endParaRPr lang="nl-NL" dirty="0"/>
          </a:p>
          <a:p>
            <a:endParaRPr lang="nl-NL" sz="2000" dirty="0"/>
          </a:p>
          <a:p>
            <a:pPr marL="0" indent="0">
              <a:buNone/>
            </a:pPr>
            <a:endParaRPr lang="nl-NL" sz="2000" dirty="0"/>
          </a:p>
        </p:txBody>
      </p:sp>
      <p:sp>
        <p:nvSpPr>
          <p:cNvPr id="3" name="Titel 2">
            <a:extLst>
              <a:ext uri="{FF2B5EF4-FFF2-40B4-BE49-F238E27FC236}">
                <a16:creationId xmlns:a16="http://schemas.microsoft.com/office/drawing/2014/main" id="{43E36699-077C-F43F-41F9-DC70BA253AF1}"/>
              </a:ext>
            </a:extLst>
          </p:cNvPr>
          <p:cNvSpPr>
            <a:spLocks noGrp="1"/>
          </p:cNvSpPr>
          <p:nvPr>
            <p:ph type="title"/>
          </p:nvPr>
        </p:nvSpPr>
        <p:spPr/>
        <p:txBody>
          <a:bodyPr/>
          <a:lstStyle/>
          <a:p>
            <a:r>
              <a:rPr lang="nl-NL" sz="4400" dirty="0"/>
              <a:t>Algemene informatie voor de docent</a:t>
            </a:r>
            <a:endParaRPr lang="nl-NL" dirty="0"/>
          </a:p>
        </p:txBody>
      </p:sp>
      <p:sp>
        <p:nvSpPr>
          <p:cNvPr id="4" name="Tekstvak 3">
            <a:extLst>
              <a:ext uri="{FF2B5EF4-FFF2-40B4-BE49-F238E27FC236}">
                <a16:creationId xmlns:a16="http://schemas.microsoft.com/office/drawing/2014/main" id="{D0F7BCFB-BE06-31CD-B4C2-0F4D2CC741E5}"/>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11FEDB54-611D-16AA-47CE-D3F19ED6C5F7}"/>
              </a:ext>
            </a:extLst>
          </p:cNvPr>
          <p:cNvSpPr>
            <a:spLocks noGrp="1"/>
          </p:cNvSpPr>
          <p:nvPr>
            <p:ph type="sldNum" sz="quarter" idx="4"/>
          </p:nvPr>
        </p:nvSpPr>
        <p:spPr/>
        <p:txBody>
          <a:bodyPr/>
          <a:lstStyle/>
          <a:p>
            <a:fld id="{24A160AA-4E06-E04B-9295-C84AC3ABC789}" type="slidenum">
              <a:rPr lang="nl-NL" smtClean="0"/>
              <a:pPr/>
              <a:t>3</a:t>
            </a:fld>
            <a:endParaRPr lang="nl-NL" dirty="0"/>
          </a:p>
        </p:txBody>
      </p:sp>
      <p:sp>
        <p:nvSpPr>
          <p:cNvPr id="5" name="Tijdelijke aanduiding voor voettekst 10">
            <a:extLst>
              <a:ext uri="{FF2B5EF4-FFF2-40B4-BE49-F238E27FC236}">
                <a16:creationId xmlns:a16="http://schemas.microsoft.com/office/drawing/2014/main" id="{B8440DF7-D1F7-DB65-C86E-87D6855E2E0A}"/>
              </a:ext>
            </a:extLst>
          </p:cNvPr>
          <p:cNvSpPr>
            <a:spLocks noGrp="1"/>
          </p:cNvSpPr>
          <p:nvPr>
            <p:ph type="ftr" sz="quarter" idx="3"/>
          </p:nvPr>
        </p:nvSpPr>
        <p:spPr>
          <a:xfrm>
            <a:off x="834472" y="6356350"/>
            <a:ext cx="8869598" cy="365125"/>
          </a:xfrm>
        </p:spPr>
        <p:txBody>
          <a:bodyPr lIns="91440" tIns="45720" rIns="91440" bIns="45720" anchor="t"/>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11666988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40B33F-A4F6-27C5-9D02-0CE0B624AC29}"/>
            </a:ext>
          </a:extLst>
        </p:cNvPr>
        <p:cNvGrpSpPr/>
        <p:nvPr/>
      </p:nvGrpSpPr>
      <p:grpSpPr>
        <a:xfrm>
          <a:off x="0" y="0"/>
          <a:ext cx="0" cy="0"/>
          <a:chOff x="0" y="0"/>
          <a:chExt cx="0" cy="0"/>
        </a:xfrm>
      </p:grpSpPr>
      <p:sp>
        <p:nvSpPr>
          <p:cNvPr id="10" name="Tijdelijke aanduiding voor inhoud 9">
            <a:extLst>
              <a:ext uri="{FF2B5EF4-FFF2-40B4-BE49-F238E27FC236}">
                <a16:creationId xmlns:a16="http://schemas.microsoft.com/office/drawing/2014/main" id="{36F8F949-0531-81D3-55F5-5DAAAFCE2F7F}"/>
              </a:ext>
            </a:extLst>
          </p:cNvPr>
          <p:cNvSpPr>
            <a:spLocks noGrp="1"/>
          </p:cNvSpPr>
          <p:nvPr>
            <p:ph idx="1"/>
          </p:nvPr>
        </p:nvSpPr>
        <p:spPr>
          <a:xfrm>
            <a:off x="760396" y="2179114"/>
            <a:ext cx="9615504" cy="3791085"/>
          </a:xfrm>
        </p:spPr>
        <p:txBody>
          <a:bodyPr>
            <a:normAutofit/>
          </a:bodyPr>
          <a:lstStyle/>
          <a:p>
            <a:pPr marL="0" indent="0">
              <a:buNone/>
            </a:pPr>
            <a:endParaRPr lang="nl-NL" dirty="0"/>
          </a:p>
          <a:p>
            <a:pPr marL="0" indent="0">
              <a:buNone/>
            </a:pPr>
            <a:r>
              <a:rPr lang="nl-NL" dirty="0"/>
              <a:t>Vorm nieuwe groepjes (nummers 1 in een groepje van vier, enzovoort). Zoek naar overeenkomsten en kenmerken van complottheorieën.</a:t>
            </a:r>
          </a:p>
          <a:p>
            <a:pPr marL="0" indent="0">
              <a:buNone/>
            </a:pPr>
            <a:endParaRPr lang="nl-NL" dirty="0"/>
          </a:p>
          <a:p>
            <a:pPr marL="0" indent="0">
              <a:buNone/>
            </a:pPr>
            <a:r>
              <a:rPr lang="nl-NL" dirty="0"/>
              <a:t>Bespreek ze klassikaal.</a:t>
            </a:r>
          </a:p>
          <a:p>
            <a:pPr marL="0" indent="0">
              <a:buNone/>
            </a:pPr>
            <a:endParaRPr lang="nl-NL" dirty="0"/>
          </a:p>
          <a:p>
            <a:pPr marL="0" indent="0">
              <a:buNone/>
            </a:pPr>
            <a:endParaRPr lang="nl-NL" dirty="0"/>
          </a:p>
          <a:p>
            <a:pPr marL="0" indent="0">
              <a:buNone/>
            </a:pPr>
            <a:endParaRPr lang="nl-NL" dirty="0"/>
          </a:p>
        </p:txBody>
      </p:sp>
      <p:sp>
        <p:nvSpPr>
          <p:cNvPr id="7" name="Tijdelijke aanduiding voor dianummer 6">
            <a:extLst>
              <a:ext uri="{FF2B5EF4-FFF2-40B4-BE49-F238E27FC236}">
                <a16:creationId xmlns:a16="http://schemas.microsoft.com/office/drawing/2014/main" id="{DA550D8D-70B7-AB86-6962-516BFC0660E2}"/>
              </a:ext>
            </a:extLst>
          </p:cNvPr>
          <p:cNvSpPr>
            <a:spLocks noGrp="1"/>
          </p:cNvSpPr>
          <p:nvPr>
            <p:ph type="sldNum" sz="quarter" idx="4"/>
          </p:nvPr>
        </p:nvSpPr>
        <p:spPr/>
        <p:txBody>
          <a:bodyPr/>
          <a:lstStyle/>
          <a:p>
            <a:fld id="{24A160AA-4E06-E04B-9295-C84AC3ABC789}" type="slidenum">
              <a:rPr lang="nl-NL" smtClean="0"/>
              <a:pPr/>
              <a:t>30</a:t>
            </a:fld>
            <a:endParaRPr lang="nl-NL" dirty="0"/>
          </a:p>
        </p:txBody>
      </p:sp>
      <p:sp>
        <p:nvSpPr>
          <p:cNvPr id="3" name="Titel 2">
            <a:extLst>
              <a:ext uri="{FF2B5EF4-FFF2-40B4-BE49-F238E27FC236}">
                <a16:creationId xmlns:a16="http://schemas.microsoft.com/office/drawing/2014/main" id="{9644C0F4-184C-696D-258C-DEE1997EFBDC}"/>
              </a:ext>
            </a:extLst>
          </p:cNvPr>
          <p:cNvSpPr>
            <a:spLocks noGrp="1"/>
          </p:cNvSpPr>
          <p:nvPr>
            <p:ph type="title"/>
          </p:nvPr>
        </p:nvSpPr>
        <p:spPr/>
        <p:txBody>
          <a:bodyPr>
            <a:normAutofit/>
          </a:bodyPr>
          <a:lstStyle/>
          <a:p>
            <a:r>
              <a:rPr lang="nl-NL" dirty="0"/>
              <a:t>Verdiep je in een complot</a:t>
            </a:r>
          </a:p>
        </p:txBody>
      </p:sp>
      <p:sp>
        <p:nvSpPr>
          <p:cNvPr id="4" name="Tekstvak 3">
            <a:extLst>
              <a:ext uri="{FF2B5EF4-FFF2-40B4-BE49-F238E27FC236}">
                <a16:creationId xmlns:a16="http://schemas.microsoft.com/office/drawing/2014/main" id="{8D7F7488-32FB-1400-D800-8A7DB9A45A19}"/>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1</a:t>
            </a:r>
          </a:p>
        </p:txBody>
      </p:sp>
      <p:sp>
        <p:nvSpPr>
          <p:cNvPr id="12" name="Tijdelijke aanduiding voor voettekst 10">
            <a:extLst>
              <a:ext uri="{FF2B5EF4-FFF2-40B4-BE49-F238E27FC236}">
                <a16:creationId xmlns:a16="http://schemas.microsoft.com/office/drawing/2014/main" id="{637616AF-EDB6-A92F-44AA-309B23CF038D}"/>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16978005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2200B09-0A34-B3F8-49D2-BB3CA523B8A0}"/>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0E446FFC-57E6-E6EC-A4A5-1510FCF39FC0}"/>
              </a:ext>
            </a:extLst>
          </p:cNvPr>
          <p:cNvSpPr>
            <a:spLocks noGrp="1"/>
          </p:cNvSpPr>
          <p:nvPr>
            <p:ph type="title"/>
          </p:nvPr>
        </p:nvSpPr>
        <p:spPr/>
        <p:txBody>
          <a:bodyPr/>
          <a:lstStyle/>
          <a:p>
            <a:r>
              <a:rPr lang="nl-NL" dirty="0"/>
              <a:t>Tip</a:t>
            </a:r>
          </a:p>
        </p:txBody>
      </p:sp>
      <p:sp>
        <p:nvSpPr>
          <p:cNvPr id="4" name="Tekstvak 3">
            <a:extLst>
              <a:ext uri="{FF2B5EF4-FFF2-40B4-BE49-F238E27FC236}">
                <a16:creationId xmlns:a16="http://schemas.microsoft.com/office/drawing/2014/main" id="{2DCB1ED2-F0CA-4733-F528-EE9D81A1DEC0}"/>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103066DB-DDBD-A2BE-1707-757C5DF042C0}"/>
              </a:ext>
            </a:extLst>
          </p:cNvPr>
          <p:cNvSpPr>
            <a:spLocks noGrp="1"/>
          </p:cNvSpPr>
          <p:nvPr>
            <p:ph type="sldNum" sz="quarter" idx="4"/>
          </p:nvPr>
        </p:nvSpPr>
        <p:spPr/>
        <p:txBody>
          <a:bodyPr/>
          <a:lstStyle/>
          <a:p>
            <a:fld id="{24A160AA-4E06-E04B-9295-C84AC3ABC789}" type="slidenum">
              <a:rPr lang="nl-NL" smtClean="0"/>
              <a:pPr/>
              <a:t>31</a:t>
            </a:fld>
            <a:endParaRPr lang="nl-NL" dirty="0"/>
          </a:p>
        </p:txBody>
      </p:sp>
      <p:sp>
        <p:nvSpPr>
          <p:cNvPr id="5" name="Tijdelijke aanduiding voor voettekst 10">
            <a:extLst>
              <a:ext uri="{FF2B5EF4-FFF2-40B4-BE49-F238E27FC236}">
                <a16:creationId xmlns:a16="http://schemas.microsoft.com/office/drawing/2014/main" id="{DD0F81DF-A963-1556-62B6-23BD9A269155}"/>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2EABF232-7E96-4883-9C8E-08279160AE0D}"/>
              </a:ext>
            </a:extLst>
          </p:cNvPr>
          <p:cNvSpPr>
            <a:spLocks noGrp="1"/>
          </p:cNvSpPr>
          <p:nvPr>
            <p:ph idx="1"/>
          </p:nvPr>
        </p:nvSpPr>
        <p:spPr>
          <a:xfrm>
            <a:off x="760396" y="2082800"/>
            <a:ext cx="9780604" cy="3887399"/>
          </a:xfrm>
        </p:spPr>
        <p:txBody>
          <a:bodyPr>
            <a:normAutofit/>
          </a:bodyPr>
          <a:lstStyle/>
          <a:p>
            <a:pPr marL="0" indent="0">
              <a:buNone/>
            </a:pPr>
            <a:r>
              <a:rPr lang="nl-NL" dirty="0"/>
              <a:t>Gebruik bij de klassikale bespreking bijvoorbeeld de app </a:t>
            </a:r>
            <a:r>
              <a:rPr lang="nl-NL" dirty="0" err="1"/>
              <a:t>Padlet</a:t>
            </a:r>
            <a:r>
              <a:rPr lang="nl-NL" dirty="0"/>
              <a:t> om alle kenmerken van complottheorieën te verzamelen.</a:t>
            </a:r>
          </a:p>
          <a:p>
            <a:pPr marL="0" indent="0">
              <a:buNone/>
            </a:pPr>
            <a:endParaRPr lang="nl-NL" dirty="0"/>
          </a:p>
          <a:p>
            <a:pPr marL="0" indent="0">
              <a:buNone/>
            </a:pPr>
            <a:r>
              <a:rPr lang="nl-NL" dirty="0"/>
              <a:t>Je kunt hiervoor ook het digibord of whiteboard gebruiken en leerlingen naar voren laten komen om kenmerken op te schrijven.</a:t>
            </a:r>
          </a:p>
        </p:txBody>
      </p:sp>
    </p:spTree>
    <p:extLst>
      <p:ext uri="{BB962C8B-B14F-4D97-AF65-F5344CB8AC3E}">
        <p14:creationId xmlns:p14="http://schemas.microsoft.com/office/powerpoint/2010/main" val="10129910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307C0-3128-69DD-07FB-A42DF4EE3177}"/>
            </a:ext>
          </a:extLst>
        </p:cNvPr>
        <p:cNvGrpSpPr/>
        <p:nvPr/>
      </p:nvGrpSpPr>
      <p:grpSpPr>
        <a:xfrm>
          <a:off x="0" y="0"/>
          <a:ext cx="0" cy="0"/>
          <a:chOff x="0" y="0"/>
          <a:chExt cx="0" cy="0"/>
        </a:xfrm>
      </p:grpSpPr>
      <p:sp>
        <p:nvSpPr>
          <p:cNvPr id="10" name="Tijdelijke aanduiding voor inhoud 9">
            <a:extLst>
              <a:ext uri="{FF2B5EF4-FFF2-40B4-BE49-F238E27FC236}">
                <a16:creationId xmlns:a16="http://schemas.microsoft.com/office/drawing/2014/main" id="{46EF23D3-FADC-49D0-B5F0-975C7773A901}"/>
              </a:ext>
            </a:extLst>
          </p:cNvPr>
          <p:cNvSpPr>
            <a:spLocks noGrp="1"/>
          </p:cNvSpPr>
          <p:nvPr>
            <p:ph idx="1"/>
          </p:nvPr>
        </p:nvSpPr>
        <p:spPr>
          <a:xfrm>
            <a:off x="760396" y="2179114"/>
            <a:ext cx="9615504" cy="3791085"/>
          </a:xfrm>
        </p:spPr>
        <p:txBody>
          <a:bodyPr>
            <a:normAutofit/>
          </a:bodyPr>
          <a:lstStyle/>
          <a:p>
            <a:pPr marL="0" indent="0">
              <a:buNone/>
            </a:pPr>
            <a:r>
              <a:rPr lang="nl-NL" dirty="0"/>
              <a:t>Verzamel kenmerken van een complottheorie en vergelijk die met de gelezen teksten.</a:t>
            </a:r>
          </a:p>
          <a:p>
            <a:pPr marL="0" indent="0">
              <a:buNone/>
            </a:pPr>
            <a:endParaRPr lang="nl-NL" dirty="0"/>
          </a:p>
          <a:p>
            <a:pPr marL="0" indent="0">
              <a:buNone/>
            </a:pPr>
            <a:endParaRPr lang="nl-NL" dirty="0"/>
          </a:p>
          <a:p>
            <a:pPr marL="0" indent="0">
              <a:buNone/>
            </a:pPr>
            <a:endParaRPr lang="nl-NL" dirty="0"/>
          </a:p>
        </p:txBody>
      </p:sp>
      <p:sp>
        <p:nvSpPr>
          <p:cNvPr id="7" name="Tijdelijke aanduiding voor dianummer 6">
            <a:extLst>
              <a:ext uri="{FF2B5EF4-FFF2-40B4-BE49-F238E27FC236}">
                <a16:creationId xmlns:a16="http://schemas.microsoft.com/office/drawing/2014/main" id="{0BE5D5CA-937E-DD33-F092-39F393BAD6EF}"/>
              </a:ext>
            </a:extLst>
          </p:cNvPr>
          <p:cNvSpPr>
            <a:spLocks noGrp="1"/>
          </p:cNvSpPr>
          <p:nvPr>
            <p:ph type="sldNum" sz="quarter" idx="4"/>
          </p:nvPr>
        </p:nvSpPr>
        <p:spPr/>
        <p:txBody>
          <a:bodyPr/>
          <a:lstStyle/>
          <a:p>
            <a:fld id="{24A160AA-4E06-E04B-9295-C84AC3ABC789}" type="slidenum">
              <a:rPr lang="nl-NL" smtClean="0"/>
              <a:pPr/>
              <a:t>32</a:t>
            </a:fld>
            <a:endParaRPr lang="nl-NL" dirty="0"/>
          </a:p>
        </p:txBody>
      </p:sp>
      <p:sp>
        <p:nvSpPr>
          <p:cNvPr id="3" name="Titel 2">
            <a:extLst>
              <a:ext uri="{FF2B5EF4-FFF2-40B4-BE49-F238E27FC236}">
                <a16:creationId xmlns:a16="http://schemas.microsoft.com/office/drawing/2014/main" id="{118C7CA6-BE91-4C89-7CC8-F167D7F02EA6}"/>
              </a:ext>
            </a:extLst>
          </p:cNvPr>
          <p:cNvSpPr>
            <a:spLocks noGrp="1"/>
          </p:cNvSpPr>
          <p:nvPr>
            <p:ph type="title"/>
          </p:nvPr>
        </p:nvSpPr>
        <p:spPr/>
        <p:txBody>
          <a:bodyPr/>
          <a:lstStyle/>
          <a:p>
            <a:r>
              <a:rPr lang="nl-NL" dirty="0"/>
              <a:t>Ontdek kenmerken van complottheorieën </a:t>
            </a:r>
          </a:p>
        </p:txBody>
      </p:sp>
      <p:sp>
        <p:nvSpPr>
          <p:cNvPr id="4" name="Tekstvak 3">
            <a:extLst>
              <a:ext uri="{FF2B5EF4-FFF2-40B4-BE49-F238E27FC236}">
                <a16:creationId xmlns:a16="http://schemas.microsoft.com/office/drawing/2014/main" id="{169A8F41-E0D5-9682-A5BD-35780304255A}"/>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2</a:t>
            </a:r>
          </a:p>
        </p:txBody>
      </p:sp>
      <p:sp>
        <p:nvSpPr>
          <p:cNvPr id="12" name="Tijdelijke aanduiding voor voettekst 10">
            <a:extLst>
              <a:ext uri="{FF2B5EF4-FFF2-40B4-BE49-F238E27FC236}">
                <a16:creationId xmlns:a16="http://schemas.microsoft.com/office/drawing/2014/main" id="{A238B755-A76B-3DC8-BBCA-E4CCA3258846}"/>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40153040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8A87F4-B3B0-C930-7E83-998175DDD5CF}"/>
            </a:ext>
          </a:extLst>
        </p:cNvPr>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FD9E5614-F11B-EA2F-5CBE-E93FCDE7042A}"/>
              </a:ext>
            </a:extLst>
          </p:cNvPr>
          <p:cNvSpPr>
            <a:spLocks noGrp="1"/>
          </p:cNvSpPr>
          <p:nvPr>
            <p:ph type="sldNum" sz="quarter" idx="4"/>
          </p:nvPr>
        </p:nvSpPr>
        <p:spPr/>
        <p:txBody>
          <a:bodyPr/>
          <a:lstStyle/>
          <a:p>
            <a:fld id="{24A160AA-4E06-E04B-9295-C84AC3ABC789}" type="slidenum">
              <a:rPr lang="nl-NL" smtClean="0"/>
              <a:pPr/>
              <a:t>33</a:t>
            </a:fld>
            <a:endParaRPr lang="nl-NL" dirty="0"/>
          </a:p>
        </p:txBody>
      </p:sp>
      <p:sp>
        <p:nvSpPr>
          <p:cNvPr id="6" name="Titel 5">
            <a:extLst>
              <a:ext uri="{FF2B5EF4-FFF2-40B4-BE49-F238E27FC236}">
                <a16:creationId xmlns:a16="http://schemas.microsoft.com/office/drawing/2014/main" id="{C9935C80-6E03-23A1-60DA-1CFAAEFDCC0E}"/>
              </a:ext>
            </a:extLst>
          </p:cNvPr>
          <p:cNvSpPr>
            <a:spLocks noGrp="1"/>
          </p:cNvSpPr>
          <p:nvPr>
            <p:ph type="title"/>
          </p:nvPr>
        </p:nvSpPr>
        <p:spPr>
          <a:xfrm>
            <a:off x="457200" y="1"/>
            <a:ext cx="11397152" cy="1792962"/>
          </a:xfrm>
        </p:spPr>
        <p:txBody>
          <a:bodyPr/>
          <a:lstStyle/>
          <a:p>
            <a:r>
              <a:rPr lang="nl-NL" dirty="0">
                <a:solidFill>
                  <a:srgbClr val="67B5D6"/>
                </a:solidFill>
              </a:rPr>
              <a:t>Theorie		</a:t>
            </a:r>
            <a:r>
              <a:rPr lang="nl-NL" dirty="0"/>
              <a:t>Kenmerken van een complottheorie</a:t>
            </a:r>
          </a:p>
        </p:txBody>
      </p:sp>
      <p:sp>
        <p:nvSpPr>
          <p:cNvPr id="8" name="Tijdelijke aanduiding voor voettekst 10">
            <a:extLst>
              <a:ext uri="{FF2B5EF4-FFF2-40B4-BE49-F238E27FC236}">
                <a16:creationId xmlns:a16="http://schemas.microsoft.com/office/drawing/2014/main" id="{571C17DB-C1FD-A464-5052-3BC6ACDD7B5D}"/>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3" name="Tijdelijke aanduiding voor inhoud 2">
            <a:extLst>
              <a:ext uri="{FF2B5EF4-FFF2-40B4-BE49-F238E27FC236}">
                <a16:creationId xmlns:a16="http://schemas.microsoft.com/office/drawing/2014/main" id="{7BB7FCED-B82D-72CB-9196-5820467F20FC}"/>
              </a:ext>
            </a:extLst>
          </p:cNvPr>
          <p:cNvSpPr>
            <a:spLocks noGrp="1"/>
          </p:cNvSpPr>
          <p:nvPr>
            <p:ph idx="1"/>
          </p:nvPr>
        </p:nvSpPr>
        <p:spPr>
          <a:xfrm>
            <a:off x="760395" y="1979112"/>
            <a:ext cx="11264591" cy="4377238"/>
          </a:xfrm>
        </p:spPr>
        <p:txBody>
          <a:bodyPr>
            <a:normAutofit fontScale="85000" lnSpcReduction="20000"/>
          </a:bodyPr>
          <a:lstStyle/>
          <a:p>
            <a:pPr lvl="0"/>
            <a:r>
              <a:rPr lang="nl-NL" dirty="0"/>
              <a:t>Er zou sprake zijn van een geheim plan.</a:t>
            </a:r>
          </a:p>
          <a:p>
            <a:pPr lvl="0"/>
            <a:r>
              <a:rPr lang="nl-NL" dirty="0"/>
              <a:t>Er worden verbanden gelegd tussen zaken waar je niet echt een verband tussen kunt leggen.</a:t>
            </a:r>
          </a:p>
          <a:p>
            <a:pPr lvl="0"/>
            <a:r>
              <a:rPr lang="nl-NL" dirty="0"/>
              <a:t>Er zou een kleine machtige groep zijn die het slecht met de wereld voor heeft.</a:t>
            </a:r>
          </a:p>
          <a:p>
            <a:pPr lvl="0"/>
            <a:r>
              <a:rPr lang="nl-NL" dirty="0"/>
              <a:t>De complottheorie ontstaat na een heftige gebeurtenis.</a:t>
            </a:r>
          </a:p>
          <a:p>
            <a:pPr lvl="0"/>
            <a:r>
              <a:rPr lang="nl-NL" dirty="0"/>
              <a:t>Binnen de complottheorie wordt een groep mensen gemakkelijk als schuldigen aangewezen.</a:t>
            </a:r>
          </a:p>
          <a:p>
            <a:pPr lvl="0"/>
            <a:r>
              <a:rPr lang="nl-NL" dirty="0"/>
              <a:t>Er is amper tot geen bewijs voor de complottheorie.</a:t>
            </a:r>
          </a:p>
          <a:p>
            <a:pPr lvl="0"/>
            <a:r>
              <a:rPr lang="nl-NL" dirty="0"/>
              <a:t>De complottheorie is in strijd met logischere verklaringen.</a:t>
            </a:r>
          </a:p>
          <a:p>
            <a:pPr lvl="0"/>
            <a:r>
              <a:rPr lang="nl-NL" dirty="0"/>
              <a:t>Binnen de complottheorie is een groot wantrouwen richting ‘het systeem’: </a:t>
            </a:r>
            <a:br>
              <a:rPr lang="nl-NL" dirty="0"/>
            </a:br>
            <a:r>
              <a:rPr lang="nl-NL" dirty="0"/>
              <a:t>de overheid, bedrijven en media.</a:t>
            </a:r>
          </a:p>
          <a:p>
            <a:pPr lvl="0"/>
            <a:r>
              <a:rPr lang="nl-NL" dirty="0"/>
              <a:t>De hele complottheorie zit ingewikkeld in elkaar.</a:t>
            </a:r>
          </a:p>
          <a:p>
            <a:endParaRPr lang="nl-NL" dirty="0"/>
          </a:p>
        </p:txBody>
      </p:sp>
    </p:spTree>
    <p:extLst>
      <p:ext uri="{BB962C8B-B14F-4D97-AF65-F5344CB8AC3E}">
        <p14:creationId xmlns:p14="http://schemas.microsoft.com/office/powerpoint/2010/main" val="15343090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A9927B2-0C8D-232A-D969-300A68C55E33}"/>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4106F0E8-2F51-4D98-2AED-CD2CCBEE1F16}"/>
              </a:ext>
            </a:extLst>
          </p:cNvPr>
          <p:cNvSpPr>
            <a:spLocks noGrp="1"/>
          </p:cNvSpPr>
          <p:nvPr>
            <p:ph type="title"/>
          </p:nvPr>
        </p:nvSpPr>
        <p:spPr/>
        <p:txBody>
          <a:bodyPr/>
          <a:lstStyle/>
          <a:p>
            <a:r>
              <a:rPr lang="nl-NL" dirty="0"/>
              <a:t>Tip</a:t>
            </a:r>
          </a:p>
        </p:txBody>
      </p:sp>
      <p:sp>
        <p:nvSpPr>
          <p:cNvPr id="4" name="Tekstvak 3">
            <a:extLst>
              <a:ext uri="{FF2B5EF4-FFF2-40B4-BE49-F238E27FC236}">
                <a16:creationId xmlns:a16="http://schemas.microsoft.com/office/drawing/2014/main" id="{3552E0CB-9EDD-8844-1191-20BFD998BA5C}"/>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ADE69E15-6398-F7EB-2D45-414A731AAD04}"/>
              </a:ext>
            </a:extLst>
          </p:cNvPr>
          <p:cNvSpPr>
            <a:spLocks noGrp="1"/>
          </p:cNvSpPr>
          <p:nvPr>
            <p:ph type="sldNum" sz="quarter" idx="4"/>
          </p:nvPr>
        </p:nvSpPr>
        <p:spPr/>
        <p:txBody>
          <a:bodyPr/>
          <a:lstStyle/>
          <a:p>
            <a:fld id="{24A160AA-4E06-E04B-9295-C84AC3ABC789}" type="slidenum">
              <a:rPr lang="nl-NL" smtClean="0"/>
              <a:pPr/>
              <a:t>34</a:t>
            </a:fld>
            <a:endParaRPr lang="nl-NL" dirty="0"/>
          </a:p>
        </p:txBody>
      </p:sp>
      <p:sp>
        <p:nvSpPr>
          <p:cNvPr id="5" name="Tijdelijke aanduiding voor voettekst 10">
            <a:extLst>
              <a:ext uri="{FF2B5EF4-FFF2-40B4-BE49-F238E27FC236}">
                <a16:creationId xmlns:a16="http://schemas.microsoft.com/office/drawing/2014/main" id="{6E70E791-1C8B-B32B-F7DE-50DC9BFBFC69}"/>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91EC1862-D160-1476-D424-F9237BFCD9CE}"/>
              </a:ext>
            </a:extLst>
          </p:cNvPr>
          <p:cNvSpPr>
            <a:spLocks noGrp="1"/>
          </p:cNvSpPr>
          <p:nvPr>
            <p:ph idx="1"/>
          </p:nvPr>
        </p:nvSpPr>
        <p:spPr>
          <a:xfrm>
            <a:off x="760396" y="2082800"/>
            <a:ext cx="9780604" cy="3887399"/>
          </a:xfrm>
        </p:spPr>
        <p:txBody>
          <a:bodyPr>
            <a:normAutofit/>
          </a:bodyPr>
          <a:lstStyle/>
          <a:p>
            <a:pPr marL="0" indent="0">
              <a:buNone/>
            </a:pPr>
            <a:r>
              <a:rPr lang="nl-NL" dirty="0"/>
              <a:t>Leerlingen reflecteren op hun eigen gedrag tijdens de gesprekken.</a:t>
            </a:r>
          </a:p>
          <a:p>
            <a:pPr marL="0" indent="0">
              <a:buNone/>
            </a:pPr>
            <a:endParaRPr lang="nl-NL" dirty="0"/>
          </a:p>
          <a:p>
            <a:pPr marL="0" indent="0">
              <a:buNone/>
            </a:pPr>
            <a:r>
              <a:rPr lang="nl-NL" dirty="0"/>
              <a:t>Deze reflectie kun je klassikaal bespreken. Wat viel jou als docent op tijdens de gesprekken? Wellicht kun je enkele positieve voorbeelden belichten waar andere leerlingen wat van kunnen leren?</a:t>
            </a:r>
          </a:p>
        </p:txBody>
      </p:sp>
    </p:spTree>
    <p:extLst>
      <p:ext uri="{BB962C8B-B14F-4D97-AF65-F5344CB8AC3E}">
        <p14:creationId xmlns:p14="http://schemas.microsoft.com/office/powerpoint/2010/main" val="19848451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9E97F-F82B-E16E-4C07-35D96D55DB8B}"/>
            </a:ext>
          </a:extLst>
        </p:cNvPr>
        <p:cNvGrpSpPr/>
        <p:nvPr/>
      </p:nvGrpSpPr>
      <p:grpSpPr>
        <a:xfrm>
          <a:off x="0" y="0"/>
          <a:ext cx="0" cy="0"/>
          <a:chOff x="0" y="0"/>
          <a:chExt cx="0" cy="0"/>
        </a:xfrm>
      </p:grpSpPr>
      <p:sp>
        <p:nvSpPr>
          <p:cNvPr id="10" name="Tijdelijke aanduiding voor inhoud 9">
            <a:extLst>
              <a:ext uri="{FF2B5EF4-FFF2-40B4-BE49-F238E27FC236}">
                <a16:creationId xmlns:a16="http://schemas.microsoft.com/office/drawing/2014/main" id="{E4D57457-3E16-B0EF-93D8-6295A09CD88F}"/>
              </a:ext>
            </a:extLst>
          </p:cNvPr>
          <p:cNvSpPr>
            <a:spLocks noGrp="1"/>
          </p:cNvSpPr>
          <p:nvPr>
            <p:ph idx="1"/>
          </p:nvPr>
        </p:nvSpPr>
        <p:spPr>
          <a:xfrm>
            <a:off x="760396" y="2179114"/>
            <a:ext cx="9615504" cy="3791085"/>
          </a:xfrm>
        </p:spPr>
        <p:txBody>
          <a:bodyPr>
            <a:normAutofit/>
          </a:bodyPr>
          <a:lstStyle/>
          <a:p>
            <a:pPr marL="0" indent="0">
              <a:buNone/>
            </a:pPr>
            <a:r>
              <a:rPr lang="nl-NL" dirty="0"/>
              <a:t>Bepaal voor jezelf:</a:t>
            </a:r>
          </a:p>
          <a:p>
            <a:r>
              <a:rPr lang="nl-NL" dirty="0"/>
              <a:t>wat jij goed deed tijdens de gesprekken;</a:t>
            </a:r>
          </a:p>
          <a:p>
            <a:r>
              <a:rPr lang="nl-NL" dirty="0"/>
              <a:t>wat jij beter kon doen tijdens de gesprekken;</a:t>
            </a:r>
          </a:p>
          <a:p>
            <a:r>
              <a:rPr lang="nl-NL" dirty="0"/>
              <a:t>hoe jij de volgende keer een betere gesprekspartner kunt zijn;</a:t>
            </a:r>
          </a:p>
          <a:p>
            <a:r>
              <a:rPr lang="nl-NL" dirty="0"/>
              <a:t>welke klasgenoot als spreker positief opviel tijdens de gesprekken en waardoor dat komt.</a:t>
            </a:r>
          </a:p>
          <a:p>
            <a:pPr marL="0" indent="0">
              <a:buNone/>
            </a:pPr>
            <a:endParaRPr lang="nl-NL" dirty="0"/>
          </a:p>
        </p:txBody>
      </p:sp>
      <p:sp>
        <p:nvSpPr>
          <p:cNvPr id="7" name="Tijdelijke aanduiding voor dianummer 6">
            <a:extLst>
              <a:ext uri="{FF2B5EF4-FFF2-40B4-BE49-F238E27FC236}">
                <a16:creationId xmlns:a16="http://schemas.microsoft.com/office/drawing/2014/main" id="{77D2F277-B928-5EBF-6B22-1C966A554A0C}"/>
              </a:ext>
            </a:extLst>
          </p:cNvPr>
          <p:cNvSpPr>
            <a:spLocks noGrp="1"/>
          </p:cNvSpPr>
          <p:nvPr>
            <p:ph type="sldNum" sz="quarter" idx="4"/>
          </p:nvPr>
        </p:nvSpPr>
        <p:spPr/>
        <p:txBody>
          <a:bodyPr/>
          <a:lstStyle/>
          <a:p>
            <a:fld id="{24A160AA-4E06-E04B-9295-C84AC3ABC789}" type="slidenum">
              <a:rPr lang="nl-NL" smtClean="0"/>
              <a:pPr/>
              <a:t>35</a:t>
            </a:fld>
            <a:endParaRPr lang="nl-NL" dirty="0"/>
          </a:p>
        </p:txBody>
      </p:sp>
      <p:sp>
        <p:nvSpPr>
          <p:cNvPr id="3" name="Titel 2">
            <a:extLst>
              <a:ext uri="{FF2B5EF4-FFF2-40B4-BE49-F238E27FC236}">
                <a16:creationId xmlns:a16="http://schemas.microsoft.com/office/drawing/2014/main" id="{6F579669-3783-BDD5-9B45-7141514A1E62}"/>
              </a:ext>
            </a:extLst>
          </p:cNvPr>
          <p:cNvSpPr>
            <a:spLocks noGrp="1"/>
          </p:cNvSpPr>
          <p:nvPr>
            <p:ph type="title"/>
          </p:nvPr>
        </p:nvSpPr>
        <p:spPr/>
        <p:txBody>
          <a:bodyPr/>
          <a:lstStyle/>
          <a:p>
            <a:r>
              <a:rPr lang="nl-NL" dirty="0"/>
              <a:t>Kijk terug op het voeren van gesprekken</a:t>
            </a:r>
          </a:p>
        </p:txBody>
      </p:sp>
      <p:sp>
        <p:nvSpPr>
          <p:cNvPr id="4" name="Tekstvak 3">
            <a:extLst>
              <a:ext uri="{FF2B5EF4-FFF2-40B4-BE49-F238E27FC236}">
                <a16:creationId xmlns:a16="http://schemas.microsoft.com/office/drawing/2014/main" id="{889D460B-B0ED-D378-61D7-671D177910A9}"/>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3</a:t>
            </a:r>
          </a:p>
        </p:txBody>
      </p:sp>
      <p:sp>
        <p:nvSpPr>
          <p:cNvPr id="12" name="Tijdelijke aanduiding voor voettekst 10">
            <a:extLst>
              <a:ext uri="{FF2B5EF4-FFF2-40B4-BE49-F238E27FC236}">
                <a16:creationId xmlns:a16="http://schemas.microsoft.com/office/drawing/2014/main" id="{DA18AF26-8E39-E661-ACDB-5EFEEEDF9419}"/>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10928729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60DDDC0-B4EE-D717-3284-AF1B5957E98D}"/>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CC886335-8F9A-8B44-FDFD-3AAB4BA79484}"/>
              </a:ext>
            </a:extLst>
          </p:cNvPr>
          <p:cNvSpPr>
            <a:spLocks noGrp="1"/>
          </p:cNvSpPr>
          <p:nvPr>
            <p:ph type="title"/>
          </p:nvPr>
        </p:nvSpPr>
        <p:spPr/>
        <p:txBody>
          <a:bodyPr/>
          <a:lstStyle/>
          <a:p>
            <a:r>
              <a:rPr lang="nl-NL" dirty="0"/>
              <a:t>Extra – Les 2</a:t>
            </a:r>
          </a:p>
        </p:txBody>
      </p:sp>
      <p:sp>
        <p:nvSpPr>
          <p:cNvPr id="4" name="Tekstvak 3">
            <a:extLst>
              <a:ext uri="{FF2B5EF4-FFF2-40B4-BE49-F238E27FC236}">
                <a16:creationId xmlns:a16="http://schemas.microsoft.com/office/drawing/2014/main" id="{1C82A0D8-D562-87A3-C320-26D00AF84EC7}"/>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785B3492-206B-9D94-C614-EA4794A0CF68}"/>
              </a:ext>
            </a:extLst>
          </p:cNvPr>
          <p:cNvSpPr>
            <a:spLocks noGrp="1"/>
          </p:cNvSpPr>
          <p:nvPr>
            <p:ph type="sldNum" sz="quarter" idx="4"/>
          </p:nvPr>
        </p:nvSpPr>
        <p:spPr/>
        <p:txBody>
          <a:bodyPr/>
          <a:lstStyle/>
          <a:p>
            <a:fld id="{24A160AA-4E06-E04B-9295-C84AC3ABC789}" type="slidenum">
              <a:rPr lang="nl-NL" smtClean="0"/>
              <a:pPr/>
              <a:t>36</a:t>
            </a:fld>
            <a:endParaRPr lang="nl-NL" dirty="0"/>
          </a:p>
        </p:txBody>
      </p:sp>
      <p:sp>
        <p:nvSpPr>
          <p:cNvPr id="5" name="Tijdelijke aanduiding voor voettekst 10">
            <a:extLst>
              <a:ext uri="{FF2B5EF4-FFF2-40B4-BE49-F238E27FC236}">
                <a16:creationId xmlns:a16="http://schemas.microsoft.com/office/drawing/2014/main" id="{739D9D6D-752C-03B0-81B9-93F05378CF37}"/>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C55F55E3-451D-8136-58E0-C5097BA07143}"/>
              </a:ext>
            </a:extLst>
          </p:cNvPr>
          <p:cNvSpPr>
            <a:spLocks noGrp="1"/>
          </p:cNvSpPr>
          <p:nvPr>
            <p:ph idx="1"/>
          </p:nvPr>
        </p:nvSpPr>
        <p:spPr/>
        <p:txBody>
          <a:bodyPr>
            <a:normAutofit/>
          </a:bodyPr>
          <a:lstStyle/>
          <a:p>
            <a:pPr marL="0" indent="0">
              <a:buNone/>
            </a:pPr>
            <a:r>
              <a:rPr lang="nl-NL" b="1" dirty="0"/>
              <a:t>Meer tijd? </a:t>
            </a:r>
            <a:r>
              <a:rPr lang="nl-NL" b="1" dirty="0">
                <a:highlight>
                  <a:srgbClr val="008000"/>
                </a:highlight>
              </a:rPr>
              <a:t>basis</a:t>
            </a:r>
          </a:p>
          <a:p>
            <a:r>
              <a:rPr lang="nl-NL" dirty="0"/>
              <a:t>Bekijk samen deze video: </a:t>
            </a:r>
            <a:r>
              <a:rPr lang="nl-NL" u="sng" dirty="0">
                <a:hlinkClick r:id="rId3"/>
              </a:rPr>
              <a:t>Wat is framing eigenlijk?</a:t>
            </a:r>
            <a:endParaRPr lang="nl-NL" u="sng" dirty="0"/>
          </a:p>
          <a:p>
            <a:pPr marL="0" indent="0">
              <a:buNone/>
            </a:pPr>
            <a:endParaRPr lang="nl-NL" dirty="0"/>
          </a:p>
          <a:p>
            <a:pPr marL="0" indent="0">
              <a:buNone/>
            </a:pPr>
            <a:r>
              <a:rPr lang="nl-NL" b="1" dirty="0"/>
              <a:t>Meer tijd? </a:t>
            </a:r>
            <a:r>
              <a:rPr lang="nl-NL" b="1" dirty="0">
                <a:highlight>
                  <a:srgbClr val="C64A2B"/>
                </a:highlight>
              </a:rPr>
              <a:t>uitdagend</a:t>
            </a:r>
          </a:p>
          <a:p>
            <a:pPr marL="0" indent="0">
              <a:buNone/>
            </a:pPr>
            <a:r>
              <a:rPr lang="nl-NL" dirty="0"/>
              <a:t>Lees samen het artikel ‘Hoe je door leugens heen kunt prikken’ uit </a:t>
            </a:r>
            <a:r>
              <a:rPr lang="nl-NL" i="1" dirty="0"/>
              <a:t>Complot </a:t>
            </a:r>
            <a:r>
              <a:rPr lang="nl-NL" dirty="0"/>
              <a:t>van Jan Paul Schutten.</a:t>
            </a:r>
          </a:p>
          <a:p>
            <a:pPr marL="0" indent="0">
              <a:buNone/>
            </a:pPr>
            <a:endParaRPr lang="nl-NL" dirty="0"/>
          </a:p>
        </p:txBody>
      </p:sp>
    </p:spTree>
    <p:extLst>
      <p:ext uri="{BB962C8B-B14F-4D97-AF65-F5344CB8AC3E}">
        <p14:creationId xmlns:p14="http://schemas.microsoft.com/office/powerpoint/2010/main" val="28068139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5265CA0-455D-277D-0EA1-60DC8677B94A}"/>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8D9FA996-833C-C4CD-BB3D-D067EF909A11}"/>
              </a:ext>
            </a:extLst>
          </p:cNvPr>
          <p:cNvSpPr>
            <a:spLocks noGrp="1"/>
          </p:cNvSpPr>
          <p:nvPr>
            <p:ph type="title"/>
          </p:nvPr>
        </p:nvSpPr>
        <p:spPr/>
        <p:txBody>
          <a:bodyPr/>
          <a:lstStyle/>
          <a:p>
            <a:r>
              <a:rPr lang="nl-NL" dirty="0"/>
              <a:t>Extra – Les 2</a:t>
            </a:r>
          </a:p>
        </p:txBody>
      </p:sp>
      <p:sp>
        <p:nvSpPr>
          <p:cNvPr id="4" name="Tekstvak 3">
            <a:extLst>
              <a:ext uri="{FF2B5EF4-FFF2-40B4-BE49-F238E27FC236}">
                <a16:creationId xmlns:a16="http://schemas.microsoft.com/office/drawing/2014/main" id="{24303A73-0811-1844-8E77-7BA8730D0F8F}"/>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E7FC0565-05F6-9EBE-34EA-9B14FC4EDBDA}"/>
              </a:ext>
            </a:extLst>
          </p:cNvPr>
          <p:cNvSpPr>
            <a:spLocks noGrp="1"/>
          </p:cNvSpPr>
          <p:nvPr>
            <p:ph type="sldNum" sz="quarter" idx="4"/>
          </p:nvPr>
        </p:nvSpPr>
        <p:spPr/>
        <p:txBody>
          <a:bodyPr/>
          <a:lstStyle/>
          <a:p>
            <a:fld id="{24A160AA-4E06-E04B-9295-C84AC3ABC789}" type="slidenum">
              <a:rPr lang="nl-NL" smtClean="0"/>
              <a:pPr/>
              <a:t>37</a:t>
            </a:fld>
            <a:endParaRPr lang="nl-NL" dirty="0"/>
          </a:p>
        </p:txBody>
      </p:sp>
      <p:sp>
        <p:nvSpPr>
          <p:cNvPr id="5" name="Tijdelijke aanduiding voor voettekst 10">
            <a:extLst>
              <a:ext uri="{FF2B5EF4-FFF2-40B4-BE49-F238E27FC236}">
                <a16:creationId xmlns:a16="http://schemas.microsoft.com/office/drawing/2014/main" id="{C2455066-9FEF-0695-1AE6-ED9FE69BB515}"/>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04FB70B4-9256-06CC-00A9-171C560858F7}"/>
              </a:ext>
            </a:extLst>
          </p:cNvPr>
          <p:cNvSpPr>
            <a:spLocks noGrp="1"/>
          </p:cNvSpPr>
          <p:nvPr>
            <p:ph idx="1"/>
          </p:nvPr>
        </p:nvSpPr>
        <p:spPr/>
        <p:txBody>
          <a:bodyPr>
            <a:normAutofit fontScale="92500" lnSpcReduction="10000"/>
          </a:bodyPr>
          <a:lstStyle/>
          <a:p>
            <a:pPr marL="0" indent="0">
              <a:buNone/>
            </a:pPr>
            <a:r>
              <a:rPr lang="nl-NL" b="1" dirty="0"/>
              <a:t>Meer tijd? </a:t>
            </a:r>
            <a:r>
              <a:rPr lang="nl-NL" b="1" dirty="0">
                <a:highlight>
                  <a:srgbClr val="008000"/>
                </a:highlight>
              </a:rPr>
              <a:t>basis</a:t>
            </a:r>
          </a:p>
          <a:p>
            <a:pPr marL="0" indent="0">
              <a:buNone/>
            </a:pPr>
            <a:endParaRPr lang="nl-NL" dirty="0"/>
          </a:p>
          <a:p>
            <a:pPr marL="0" indent="0">
              <a:buNone/>
            </a:pPr>
            <a:r>
              <a:rPr lang="nl-NL" dirty="0"/>
              <a:t>Bekijk de video (volgende dia ‘zichtbaar’ maken) met de leerlingen en laat ze daarna de vragen beantwoorden:</a:t>
            </a:r>
          </a:p>
          <a:p>
            <a:pPr marL="0" indent="0">
              <a:buNone/>
            </a:pPr>
            <a:r>
              <a:rPr lang="nl-NL" u="sng" dirty="0">
                <a:hlinkClick r:id="rId3"/>
              </a:rPr>
              <a:t>Wat is framing eigenlijk?</a:t>
            </a:r>
            <a:endParaRPr lang="nl-NL" dirty="0"/>
          </a:p>
          <a:p>
            <a:pPr marL="0" indent="0">
              <a:buNone/>
            </a:pPr>
            <a:endParaRPr lang="nl-NL" dirty="0"/>
          </a:p>
          <a:p>
            <a:pPr marL="0" indent="0">
              <a:buNone/>
            </a:pPr>
            <a:r>
              <a:rPr lang="nl-NL" dirty="0"/>
              <a:t>Let op: de vragen vind je achter in het leerlingenboekje.</a:t>
            </a:r>
          </a:p>
          <a:p>
            <a:pPr marL="0" indent="0">
              <a:buNone/>
            </a:pPr>
            <a:r>
              <a:rPr lang="nl-NL" dirty="0"/>
              <a:t>Bespreek de antwoorden klassikaal. Probeer het effect van framing te bespreken en ook hoe je je daartegen kunt wapenen. </a:t>
            </a:r>
          </a:p>
          <a:p>
            <a:pPr marL="0" indent="0">
              <a:buNone/>
            </a:pPr>
            <a:endParaRPr lang="nl-NL" dirty="0"/>
          </a:p>
        </p:txBody>
      </p:sp>
    </p:spTree>
    <p:extLst>
      <p:ext uri="{BB962C8B-B14F-4D97-AF65-F5344CB8AC3E}">
        <p14:creationId xmlns:p14="http://schemas.microsoft.com/office/powerpoint/2010/main" val="7317857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Onlinemedia 3" title="🤷‍♀️ Wat is framing eigenlijk?">
            <a:hlinkClick r:id="" action="ppaction://media"/>
            <a:extLst>
              <a:ext uri="{FF2B5EF4-FFF2-40B4-BE49-F238E27FC236}">
                <a16:creationId xmlns:a16="http://schemas.microsoft.com/office/drawing/2014/main" id="{0BEADA30-CDCA-FE98-4045-4D6751384DA6}"/>
              </a:ext>
            </a:extLst>
          </p:cNvPr>
          <p:cNvPicPr>
            <a:picLocks noGrp="1" noRot="1" noChangeAspect="1"/>
          </p:cNvPicPr>
          <p:nvPr>
            <p:ph idx="1"/>
            <a:videoFile r:link="rId1"/>
          </p:nvPr>
        </p:nvPicPr>
        <p:blipFill>
          <a:blip r:embed="rId4"/>
          <a:stretch>
            <a:fillRect/>
          </a:stretch>
        </p:blipFill>
        <p:spPr>
          <a:xfrm>
            <a:off x="0" y="0"/>
            <a:ext cx="12192000" cy="6882860"/>
          </a:xfrm>
          <a:prstGeom prst="rect">
            <a:avLst/>
          </a:prstGeom>
        </p:spPr>
      </p:pic>
    </p:spTree>
    <p:extLst>
      <p:ext uri="{BB962C8B-B14F-4D97-AF65-F5344CB8AC3E}">
        <p14:creationId xmlns:p14="http://schemas.microsoft.com/office/powerpoint/2010/main" val="448259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AE1656D-243B-33C5-59EF-EE4A275D070E}"/>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632852CC-589E-CF05-E18C-BC32CC9E5518}"/>
              </a:ext>
            </a:extLst>
          </p:cNvPr>
          <p:cNvSpPr>
            <a:spLocks noGrp="1"/>
          </p:cNvSpPr>
          <p:nvPr>
            <p:ph type="title"/>
          </p:nvPr>
        </p:nvSpPr>
        <p:spPr/>
        <p:txBody>
          <a:bodyPr/>
          <a:lstStyle/>
          <a:p>
            <a:r>
              <a:rPr lang="nl-NL" dirty="0"/>
              <a:t>Extra – Les 2</a:t>
            </a:r>
          </a:p>
        </p:txBody>
      </p:sp>
      <p:sp>
        <p:nvSpPr>
          <p:cNvPr id="4" name="Tekstvak 3">
            <a:extLst>
              <a:ext uri="{FF2B5EF4-FFF2-40B4-BE49-F238E27FC236}">
                <a16:creationId xmlns:a16="http://schemas.microsoft.com/office/drawing/2014/main" id="{F45DFC8C-522C-FD39-2ADF-4E4AB06C95B3}"/>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DBB08A53-8A46-569E-7B36-1EDD225137D0}"/>
              </a:ext>
            </a:extLst>
          </p:cNvPr>
          <p:cNvSpPr>
            <a:spLocks noGrp="1"/>
          </p:cNvSpPr>
          <p:nvPr>
            <p:ph type="sldNum" sz="quarter" idx="4"/>
          </p:nvPr>
        </p:nvSpPr>
        <p:spPr/>
        <p:txBody>
          <a:bodyPr/>
          <a:lstStyle/>
          <a:p>
            <a:fld id="{24A160AA-4E06-E04B-9295-C84AC3ABC789}" type="slidenum">
              <a:rPr lang="nl-NL" smtClean="0"/>
              <a:pPr/>
              <a:t>39</a:t>
            </a:fld>
            <a:endParaRPr lang="nl-NL" dirty="0"/>
          </a:p>
        </p:txBody>
      </p:sp>
      <p:sp>
        <p:nvSpPr>
          <p:cNvPr id="5" name="Tijdelijke aanduiding voor voettekst 10">
            <a:extLst>
              <a:ext uri="{FF2B5EF4-FFF2-40B4-BE49-F238E27FC236}">
                <a16:creationId xmlns:a16="http://schemas.microsoft.com/office/drawing/2014/main" id="{B12D1926-D981-EC91-EA76-47CE728CF8B6}"/>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4433C196-C0E9-0FEE-FD46-467709213286}"/>
              </a:ext>
            </a:extLst>
          </p:cNvPr>
          <p:cNvSpPr>
            <a:spLocks noGrp="1"/>
          </p:cNvSpPr>
          <p:nvPr>
            <p:ph idx="1"/>
          </p:nvPr>
        </p:nvSpPr>
        <p:spPr/>
        <p:txBody>
          <a:bodyPr>
            <a:normAutofit lnSpcReduction="10000"/>
          </a:bodyPr>
          <a:lstStyle/>
          <a:p>
            <a:pPr marL="0" indent="0">
              <a:buNone/>
            </a:pPr>
            <a:r>
              <a:rPr lang="nl-NL" b="1" dirty="0"/>
              <a:t>Meer tijd? </a:t>
            </a:r>
            <a:r>
              <a:rPr lang="nl-NL" b="1" dirty="0">
                <a:highlight>
                  <a:srgbClr val="C64A2B"/>
                </a:highlight>
              </a:rPr>
              <a:t>uitdagend</a:t>
            </a:r>
          </a:p>
          <a:p>
            <a:pPr marL="0" indent="0">
              <a:buNone/>
            </a:pPr>
            <a:r>
              <a:rPr lang="nl-NL" dirty="0"/>
              <a:t>Lees samen een deel van de tekst ‘Hoe je door leugens heen kunt prikken’ uit </a:t>
            </a:r>
            <a:r>
              <a:rPr lang="nl-NL" i="1" dirty="0"/>
              <a:t>Complot </a:t>
            </a:r>
            <a:r>
              <a:rPr lang="nl-NL" dirty="0"/>
              <a:t>van Jan Paul Schutten.</a:t>
            </a:r>
          </a:p>
          <a:p>
            <a:pPr marL="0" indent="0">
              <a:buNone/>
            </a:pPr>
            <a:r>
              <a:rPr lang="nl-NL" dirty="0"/>
              <a:t>Inspiratie voor het bespreken van dit artikel:</a:t>
            </a:r>
          </a:p>
          <a:p>
            <a:r>
              <a:rPr lang="nl-NL" dirty="0"/>
              <a:t>Welke drogredenen gebruik je zelf wel eens?</a:t>
            </a:r>
          </a:p>
          <a:p>
            <a:r>
              <a:rPr lang="nl-NL" dirty="0"/>
              <a:t>Welke drogredenen herken je bij bekende Nederlanders?</a:t>
            </a:r>
          </a:p>
          <a:p>
            <a:r>
              <a:rPr lang="nl-NL" dirty="0"/>
              <a:t>Bedenk bij elke drogreden een voorbeeld uit de complottheorie die je net gelezen hebt.</a:t>
            </a:r>
          </a:p>
        </p:txBody>
      </p:sp>
    </p:spTree>
    <p:extLst>
      <p:ext uri="{BB962C8B-B14F-4D97-AF65-F5344CB8AC3E}">
        <p14:creationId xmlns:p14="http://schemas.microsoft.com/office/powerpoint/2010/main" val="3635234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F297BD4E-EF3C-C35C-A785-2561EB45A514}"/>
              </a:ext>
            </a:extLst>
          </p:cNvPr>
          <p:cNvGraphicFramePr>
            <a:graphicFrameLocks noGrp="1"/>
          </p:cNvGraphicFramePr>
          <p:nvPr>
            <p:ph idx="1"/>
            <p:extLst>
              <p:ext uri="{D42A27DB-BD31-4B8C-83A1-F6EECF244321}">
                <p14:modId xmlns:p14="http://schemas.microsoft.com/office/powerpoint/2010/main" val="1029360367"/>
              </p:ext>
            </p:extLst>
          </p:nvPr>
        </p:nvGraphicFramePr>
        <p:xfrm>
          <a:off x="901223" y="2589758"/>
          <a:ext cx="10389554" cy="3436620"/>
        </p:xfrm>
        <a:graphic>
          <a:graphicData uri="http://schemas.openxmlformats.org/drawingml/2006/table">
            <a:tbl>
              <a:tblPr firstRow="1" bandRow="1">
                <a:tableStyleId>{8A107856-5554-42FB-B03E-39F5DBC370BA}</a:tableStyleId>
              </a:tblPr>
              <a:tblGrid>
                <a:gridCol w="4343792">
                  <a:extLst>
                    <a:ext uri="{9D8B030D-6E8A-4147-A177-3AD203B41FA5}">
                      <a16:colId xmlns:a16="http://schemas.microsoft.com/office/drawing/2014/main" val="2207188251"/>
                    </a:ext>
                  </a:extLst>
                </a:gridCol>
                <a:gridCol w="3022881">
                  <a:extLst>
                    <a:ext uri="{9D8B030D-6E8A-4147-A177-3AD203B41FA5}">
                      <a16:colId xmlns:a16="http://schemas.microsoft.com/office/drawing/2014/main" val="3524494364"/>
                    </a:ext>
                  </a:extLst>
                </a:gridCol>
                <a:gridCol w="3022881">
                  <a:extLst>
                    <a:ext uri="{9D8B030D-6E8A-4147-A177-3AD203B41FA5}">
                      <a16:colId xmlns:a16="http://schemas.microsoft.com/office/drawing/2014/main" val="1624787797"/>
                    </a:ext>
                  </a:extLst>
                </a:gridCol>
              </a:tblGrid>
              <a:tr h="370840">
                <a:tc>
                  <a:txBody>
                    <a:bodyPr/>
                    <a:lstStyle/>
                    <a:p>
                      <a:r>
                        <a:rPr lang="nl-NL" sz="2000" noProof="0" dirty="0"/>
                        <a:t>Nederlands</a:t>
                      </a:r>
                      <a:endParaRPr lang="en-US" sz="2000" dirty="0"/>
                    </a:p>
                  </a:txBody>
                  <a:tcPr/>
                </a:tc>
                <a:tc>
                  <a:txBody>
                    <a:bodyPr/>
                    <a:lstStyle/>
                    <a:p>
                      <a:r>
                        <a:rPr lang="nl-NL" sz="2000" noProof="0" dirty="0"/>
                        <a:t>Burgerschap</a:t>
                      </a:r>
                      <a:endParaRPr lang="en-US" sz="2000" dirty="0" err="1"/>
                    </a:p>
                  </a:txBody>
                  <a:tcPr/>
                </a:tc>
                <a:tc>
                  <a:txBody>
                    <a:bodyPr/>
                    <a:lstStyle/>
                    <a:p>
                      <a:pPr lvl="0" rtl="0">
                        <a:lnSpc>
                          <a:spcPts val="1200"/>
                        </a:lnSpc>
                        <a:buNone/>
                      </a:pPr>
                      <a:endParaRPr lang="nl-NL" sz="2000" b="1" noProof="0" dirty="0">
                        <a:effectLst/>
                        <a:latin typeface="Calibri"/>
                      </a:endParaRPr>
                    </a:p>
                    <a:p>
                      <a:pPr lvl="0" rtl="0">
                        <a:lnSpc>
                          <a:spcPts val="1200"/>
                        </a:lnSpc>
                        <a:buNone/>
                      </a:pPr>
                      <a:r>
                        <a:rPr lang="nl-NL" sz="2000" b="1" noProof="0" dirty="0">
                          <a:effectLst/>
                          <a:latin typeface="Calibri"/>
                        </a:rPr>
                        <a:t>Digitale geletterdheid</a:t>
                      </a:r>
                      <a:endParaRPr lang="en-US" sz="2000" b="1" dirty="0">
                        <a:effectLst/>
                      </a:endParaRPr>
                    </a:p>
                  </a:txBody>
                  <a:tcPr marL="85344" marR="85344" marT="42672" marB="42672">
                    <a:lnR w="11849" cap="flat" cmpd="sng" algn="ctr">
                      <a:solidFill>
                        <a:srgbClr val="ED7D31"/>
                      </a:solidFill>
                      <a:prstDash val="solid"/>
                      <a:round/>
                      <a:headEnd type="none" w="med" len="med"/>
                      <a:tailEnd type="none" w="med" len="med"/>
                    </a:lnR>
                    <a:lnT w="11849" cap="flat" cmpd="sng" algn="ctr">
                      <a:solidFill>
                        <a:srgbClr val="ED7D31"/>
                      </a:solidFill>
                      <a:prstDash val="solid"/>
                      <a:round/>
                      <a:headEnd type="none" w="med" len="med"/>
                      <a:tailEnd type="none" w="med" len="med"/>
                    </a:lnT>
                    <a:lnB w="11849" cap="flat" cmpd="sng" algn="ctr">
                      <a:solidFill>
                        <a:srgbClr val="ED7D31"/>
                      </a:solidFill>
                      <a:prstDash val="solid"/>
                      <a:round/>
                      <a:headEnd type="none" w="med" len="med"/>
                      <a:tailEnd type="none" w="med" len="med"/>
                    </a:lnB>
                    <a:solidFill>
                      <a:srgbClr val="FCECE8"/>
                    </a:solidFill>
                  </a:tcPr>
                </a:tc>
                <a:extLst>
                  <a:ext uri="{0D108BD9-81ED-4DB2-BD59-A6C34878D82A}">
                    <a16:rowId xmlns:a16="http://schemas.microsoft.com/office/drawing/2014/main" val="4044005105"/>
                  </a:ext>
                </a:extLst>
              </a:tr>
              <a:tr h="370840">
                <a:tc>
                  <a:txBody>
                    <a:bodyPr/>
                    <a:lstStyle/>
                    <a:p>
                      <a:pPr marL="285750" lvl="0" indent="-285750" algn="l" defTabSz="914400" rtl="0" eaLnBrk="1" latinLnBrk="0" hangingPunct="1">
                        <a:lnSpc>
                          <a:spcPct val="100000"/>
                        </a:lnSpc>
                        <a:spcBef>
                          <a:spcPts val="0"/>
                        </a:spcBef>
                        <a:spcAft>
                          <a:spcPts val="0"/>
                        </a:spcAft>
                        <a:buFont typeface="Aptos"/>
                        <a:buChar char="•"/>
                      </a:pPr>
                      <a:r>
                        <a:rPr lang="nl-NL" sz="1200" b="0" i="0" u="none" strike="noStrike" kern="1200" dirty="0">
                          <a:solidFill>
                            <a:schemeClr val="tx1"/>
                          </a:solidFill>
                          <a:latin typeface="+mn-lt"/>
                          <a:ea typeface="+mn-ea"/>
                          <a:cs typeface="+mn-cs"/>
                        </a:rPr>
                        <a:t>2A: De leerling toont begrip van teksten.</a:t>
                      </a:r>
                    </a:p>
                    <a:p>
                      <a:pPr marL="285750" lvl="0" indent="-285750" algn="l" defTabSz="914400" rtl="0" eaLnBrk="1" latinLnBrk="0" hangingPunct="1">
                        <a:lnSpc>
                          <a:spcPct val="100000"/>
                        </a:lnSpc>
                        <a:spcBef>
                          <a:spcPts val="0"/>
                        </a:spcBef>
                        <a:spcAft>
                          <a:spcPts val="0"/>
                        </a:spcAft>
                        <a:buFont typeface="Aptos"/>
                        <a:buChar char="•"/>
                      </a:pPr>
                      <a:r>
                        <a:rPr lang="nl-NL" sz="1200" b="0" i="0" u="none" strike="noStrike" kern="1200" dirty="0">
                          <a:solidFill>
                            <a:schemeClr val="tx1"/>
                          </a:solidFill>
                          <a:latin typeface="+mn-lt"/>
                          <a:ea typeface="+mn-ea"/>
                          <a:cs typeface="+mn-cs"/>
                        </a:rPr>
                        <a:t>2B: </a:t>
                      </a:r>
                      <a:r>
                        <a:rPr lang="nl-NL" sz="1200" b="0" i="0" u="none" strike="noStrike" kern="1200" noProof="0" dirty="0">
                          <a:solidFill>
                            <a:schemeClr val="tx1"/>
                          </a:solidFill>
                          <a:latin typeface="+mn-lt"/>
                          <a:ea typeface="+mn-ea"/>
                          <a:cs typeface="+mn-cs"/>
                        </a:rPr>
                        <a:t>De leerling evalueert en reflecteert op teksten.</a:t>
                      </a:r>
                      <a:endParaRPr lang="nl-NL" sz="1200" b="0" i="0" u="none" strike="noStrike" kern="1200" dirty="0">
                        <a:solidFill>
                          <a:schemeClr val="tx1"/>
                        </a:solidFill>
                        <a:latin typeface="+mn-lt"/>
                        <a:ea typeface="+mn-ea"/>
                        <a:cs typeface="+mn-cs"/>
                      </a:endParaRPr>
                    </a:p>
                    <a:p>
                      <a:pPr marL="285750" lvl="0" indent="-285750" algn="l">
                        <a:lnSpc>
                          <a:spcPct val="100000"/>
                        </a:lnSpc>
                        <a:spcBef>
                          <a:spcPts val="0"/>
                        </a:spcBef>
                        <a:spcAft>
                          <a:spcPts val="0"/>
                        </a:spcAft>
                        <a:buFont typeface="Aptos"/>
                        <a:buChar char="•"/>
                      </a:pPr>
                      <a:r>
                        <a:rPr lang="nl-NL" sz="1200" b="0" i="0" u="none" strike="noStrike" kern="1200" noProof="0" dirty="0">
                          <a:solidFill>
                            <a:schemeClr val="tx1"/>
                          </a:solidFill>
                          <a:latin typeface="+mn-lt"/>
                          <a:ea typeface="+mn-ea"/>
                          <a:cs typeface="+mn-cs"/>
                        </a:rPr>
                        <a:t>2C: De leerling verkent de betrouwbaarheid van verschillende bronnen.</a:t>
                      </a:r>
                    </a:p>
                    <a:p>
                      <a:pPr marL="285750" lvl="0" indent="-285750" algn="l">
                        <a:lnSpc>
                          <a:spcPct val="100000"/>
                        </a:lnSpc>
                        <a:spcBef>
                          <a:spcPts val="0"/>
                        </a:spcBef>
                        <a:spcAft>
                          <a:spcPts val="0"/>
                        </a:spcAft>
                        <a:buFont typeface="Aptos"/>
                        <a:buChar char="•"/>
                      </a:pPr>
                      <a:r>
                        <a:rPr lang="nl-NL" sz="1200" b="0" i="0" u="none" strike="noStrike" kern="1200" noProof="0" dirty="0">
                          <a:solidFill>
                            <a:schemeClr val="tx1"/>
                          </a:solidFill>
                          <a:latin typeface="+mn-lt"/>
                          <a:ea typeface="+mn-ea"/>
                          <a:cs typeface="+mn-cs"/>
                        </a:rPr>
                        <a:t>3A: De leerling spreekt en schrijft afgestemd op doel, publiek en context. </a:t>
                      </a:r>
                    </a:p>
                    <a:p>
                      <a:pPr marL="285750" lvl="0" indent="-285750" algn="l">
                        <a:lnSpc>
                          <a:spcPct val="100000"/>
                        </a:lnSpc>
                        <a:spcBef>
                          <a:spcPts val="0"/>
                        </a:spcBef>
                        <a:spcAft>
                          <a:spcPts val="0"/>
                        </a:spcAft>
                        <a:buFont typeface="Aptos"/>
                        <a:buChar char="•"/>
                      </a:pPr>
                      <a:r>
                        <a:rPr lang="nl-NL" sz="1200" b="0" i="0" u="none" strike="noStrike" kern="1200" noProof="0" dirty="0">
                          <a:solidFill>
                            <a:schemeClr val="tx1"/>
                          </a:solidFill>
                          <a:latin typeface="+mn-lt"/>
                          <a:ea typeface="+mn-ea"/>
                          <a:cs typeface="+mn-cs"/>
                        </a:rPr>
                        <a:t>3B: De leerling gebruikt taal op een creatieve manier. </a:t>
                      </a:r>
                    </a:p>
                    <a:p>
                      <a:pPr marL="285750" lvl="0" indent="-285750" algn="l" defTabSz="914400" rtl="0" eaLnBrk="1" latinLnBrk="0" hangingPunct="1">
                        <a:lnSpc>
                          <a:spcPct val="100000"/>
                        </a:lnSpc>
                        <a:spcBef>
                          <a:spcPts val="0"/>
                        </a:spcBef>
                        <a:spcAft>
                          <a:spcPts val="0"/>
                        </a:spcAft>
                        <a:buFont typeface="Aptos"/>
                        <a:buChar char="•"/>
                      </a:pPr>
                      <a:r>
                        <a:rPr lang="nl-NL" sz="1200" b="0" i="0" u="none" strike="noStrike" kern="1200" noProof="0" dirty="0">
                          <a:solidFill>
                            <a:schemeClr val="tx1"/>
                          </a:solidFill>
                          <a:latin typeface="+mn-lt"/>
                          <a:ea typeface="+mn-ea"/>
                          <a:cs typeface="+mn-cs"/>
                        </a:rPr>
                        <a:t>4A: De leerling voert gesprekken afgestemd op doel, gesprekspartner(s) en context. </a:t>
                      </a:r>
                    </a:p>
                    <a:p>
                      <a:pPr marL="285750" lvl="0" indent="-285750" algn="l" rtl="0" eaLnBrk="1" latinLnBrk="0" hangingPunct="1">
                        <a:lnSpc>
                          <a:spcPct val="100000"/>
                        </a:lnSpc>
                        <a:spcBef>
                          <a:spcPts val="0"/>
                        </a:spcBef>
                        <a:spcAft>
                          <a:spcPts val="0"/>
                        </a:spcAft>
                        <a:buFont typeface="Aptos"/>
                        <a:buChar char="•"/>
                      </a:pPr>
                      <a:r>
                        <a:rPr lang="nl-NL" sz="1200" b="0" i="0" u="none" strike="noStrike" kern="1200" noProof="0" dirty="0">
                          <a:solidFill>
                            <a:schemeClr val="tx1"/>
                          </a:solidFill>
                          <a:latin typeface="+mn-lt"/>
                          <a:ea typeface="+mn-ea"/>
                          <a:cs typeface="+mn-cs"/>
                        </a:rPr>
                        <a:t>4B: De leerling voert gesprekken om tot kennisopbouw, begrip of een aanpak te komen. </a:t>
                      </a:r>
                      <a:endParaRPr lang="nl-NL" sz="1200" b="0" i="0" u="none" strike="noStrike" kern="1200" dirty="0">
                        <a:solidFill>
                          <a:schemeClr val="tx1"/>
                        </a:solidFill>
                        <a:latin typeface="+mn-lt"/>
                        <a:ea typeface="+mn-ea"/>
                        <a:cs typeface="+mn-cs"/>
                      </a:endParaRPr>
                    </a:p>
                    <a:p>
                      <a:pPr marL="285750" lvl="0" indent="-285750" algn="l" defTabSz="914400" rtl="0" eaLnBrk="1" latinLnBrk="0" hangingPunct="1">
                        <a:lnSpc>
                          <a:spcPct val="100000"/>
                        </a:lnSpc>
                        <a:spcBef>
                          <a:spcPts val="0"/>
                        </a:spcBef>
                        <a:spcAft>
                          <a:spcPts val="0"/>
                        </a:spcAft>
                        <a:buFont typeface="Aptos"/>
                        <a:buChar char="•"/>
                      </a:pPr>
                      <a:r>
                        <a:rPr lang="nl-NL" sz="1200" b="0" i="0" u="none" strike="noStrike" kern="1200" noProof="0" dirty="0">
                          <a:solidFill>
                            <a:schemeClr val="tx1"/>
                          </a:solidFill>
                          <a:latin typeface="+mn-lt"/>
                          <a:ea typeface="+mn-ea"/>
                          <a:cs typeface="+mn-cs"/>
                        </a:rPr>
                        <a:t>5A: De leerling reflecteert.</a:t>
                      </a:r>
                    </a:p>
                    <a:p>
                      <a:pPr marL="285750" lvl="0" indent="-285750" algn="l" defTabSz="914400" rtl="0" eaLnBrk="1" latinLnBrk="0" hangingPunct="1">
                        <a:lnSpc>
                          <a:spcPct val="100000"/>
                        </a:lnSpc>
                        <a:spcBef>
                          <a:spcPts val="0"/>
                        </a:spcBef>
                        <a:spcAft>
                          <a:spcPts val="0"/>
                        </a:spcAft>
                        <a:buFont typeface="Aptos"/>
                        <a:buChar char="•"/>
                      </a:pPr>
                      <a:r>
                        <a:rPr lang="nl-NL" sz="1200" b="0" i="0" u="none" strike="noStrike" kern="1200" noProof="0" dirty="0">
                          <a:solidFill>
                            <a:schemeClr val="tx1"/>
                          </a:solidFill>
                          <a:latin typeface="+mn-lt"/>
                          <a:ea typeface="+mn-ea"/>
                          <a:cs typeface="+mn-cs"/>
                        </a:rPr>
                        <a:t>6A: De leerling beschouwt de relatie tussen vorm en betekenis van taal.</a:t>
                      </a:r>
                    </a:p>
                    <a:p>
                      <a:pPr marL="285750" lvl="0" indent="-285750" algn="l">
                        <a:lnSpc>
                          <a:spcPct val="100000"/>
                        </a:lnSpc>
                        <a:spcBef>
                          <a:spcPts val="0"/>
                        </a:spcBef>
                        <a:spcAft>
                          <a:spcPts val="0"/>
                        </a:spcAft>
                        <a:buFont typeface="Aptos"/>
                        <a:buChar char="•"/>
                      </a:pPr>
                      <a:r>
                        <a:rPr lang="nl-NL" sz="1200" b="0" i="0" u="none" strike="noStrike" kern="1200" noProof="0" dirty="0">
                          <a:solidFill>
                            <a:schemeClr val="tx1"/>
                          </a:solidFill>
                          <a:latin typeface="+mn-lt"/>
                          <a:ea typeface="+mn-ea"/>
                          <a:cs typeface="+mn-cs"/>
                        </a:rPr>
                        <a:t>6D: De leerling verkent de overtuigingskracht van teksten.</a:t>
                      </a:r>
                    </a:p>
                    <a:p>
                      <a:pPr lvl="0">
                        <a:buNone/>
                      </a:pPr>
                      <a:endParaRPr lang="en-US" sz="1200" dirty="0"/>
                    </a:p>
                  </a:txBody>
                  <a:tcPr/>
                </a:tc>
                <a:tc>
                  <a:txBody>
                    <a:bodyPr/>
                    <a:lstStyle/>
                    <a:p>
                      <a:pPr marL="342900" lvl="0" indent="-342900" algn="l" defTabSz="914400" rtl="0" eaLnBrk="1" latinLnBrk="0" hangingPunct="1">
                        <a:lnSpc>
                          <a:spcPts val="1200"/>
                        </a:lnSpc>
                        <a:buFont typeface="Arial" panose="020B0604020202020204" pitchFamily="34" charset="0"/>
                        <a:buChar char="•"/>
                      </a:pPr>
                      <a:r>
                        <a:rPr lang="nl-NL" sz="1200" b="0" i="0" u="none" strike="noStrike" kern="1200" noProof="0" dirty="0">
                          <a:solidFill>
                            <a:schemeClr val="tx1"/>
                          </a:solidFill>
                          <a:latin typeface="+mn-lt"/>
                          <a:ea typeface="+mn-ea"/>
                          <a:cs typeface="+mn-cs"/>
                        </a:rPr>
                        <a:t>18A: De school stimuleert sociale en maatschappelijke competenties van leerlingen.</a:t>
                      </a:r>
                      <a:endParaRPr lang="en-US" sz="1200" b="0" i="0" u="none" strike="noStrike" kern="1200" dirty="0">
                        <a:solidFill>
                          <a:schemeClr val="tx1"/>
                        </a:solidFill>
                        <a:latin typeface="+mn-lt"/>
                        <a:ea typeface="+mn-ea"/>
                        <a:cs typeface="+mn-cs"/>
                      </a:endParaRPr>
                    </a:p>
                    <a:p>
                      <a:pPr marL="342900" lvl="0" indent="-342900" algn="l" defTabSz="914400" rtl="0" eaLnBrk="1" latinLnBrk="0" hangingPunct="1">
                        <a:lnSpc>
                          <a:spcPts val="1200"/>
                        </a:lnSpc>
                        <a:buFont typeface="Arial" panose="020B0604020202020204" pitchFamily="34" charset="0"/>
                        <a:buChar char="•"/>
                      </a:pPr>
                      <a:r>
                        <a:rPr lang="nl-NL" sz="1200" b="0" i="0" u="none" strike="noStrike" kern="1200" noProof="0" dirty="0">
                          <a:solidFill>
                            <a:schemeClr val="tx1"/>
                          </a:solidFill>
                          <a:latin typeface="+mn-lt"/>
                          <a:ea typeface="+mn-ea"/>
                          <a:cs typeface="+mn-cs"/>
                        </a:rPr>
                        <a:t>19B: De leerling verkent en reflecteert op hoe die kan omgaan met diversiteit in de samenleving.</a:t>
                      </a:r>
                    </a:p>
                    <a:p>
                      <a:pPr marL="342900" lvl="0" indent="-342900" algn="l" defTabSz="914400" rtl="0" eaLnBrk="1" latinLnBrk="0" hangingPunct="1">
                        <a:lnSpc>
                          <a:spcPts val="1200"/>
                        </a:lnSpc>
                        <a:buFont typeface="Arial" panose="020B0604020202020204" pitchFamily="34" charset="0"/>
                        <a:buChar char="•"/>
                      </a:pPr>
                      <a:r>
                        <a:rPr lang="nl-NL" sz="1200" b="0" i="0" u="none" strike="noStrike" kern="1200" noProof="0" dirty="0">
                          <a:solidFill>
                            <a:schemeClr val="tx1"/>
                          </a:solidFill>
                          <a:latin typeface="+mn-lt"/>
                          <a:ea typeface="+mn-ea"/>
                          <a:cs typeface="+mn-cs"/>
                        </a:rPr>
                        <a:t>20B: De leerling verkent en reflecteert op mogelijkheden om bij te dragen aan de samenleving.</a:t>
                      </a:r>
                    </a:p>
                    <a:p>
                      <a:pPr marL="0" lvl="0" indent="0">
                        <a:buNone/>
                      </a:pPr>
                      <a:endParaRPr lang="nl-NL" sz="1200" b="0" i="0" u="none" strike="noStrike" kern="1200" noProof="0" dirty="0">
                        <a:solidFill>
                          <a:schemeClr val="tx1"/>
                        </a:solidFill>
                        <a:latin typeface="Aptos"/>
                        <a:ea typeface="+mn-ea"/>
                        <a:cs typeface="+mn-cs"/>
                      </a:endParaRPr>
                    </a:p>
                    <a:p>
                      <a:pPr marL="171450" lvl="0" indent="-171450">
                        <a:buFont typeface="Arial"/>
                        <a:buChar char="•"/>
                      </a:pPr>
                      <a:endParaRPr lang="nl-NL" sz="1200" b="0" i="0" u="none" strike="noStrike" kern="1200" noProof="0" dirty="0">
                        <a:solidFill>
                          <a:srgbClr val="FF0000"/>
                        </a:solidFill>
                        <a:highlight>
                          <a:srgbClr val="FFFFFF"/>
                        </a:highlight>
                        <a:latin typeface="Aptos"/>
                        <a:ea typeface="+mn-ea"/>
                        <a:cs typeface="+mn-cs"/>
                      </a:endParaRPr>
                    </a:p>
                  </a:txBody>
                  <a:tcPr/>
                </a:tc>
                <a:tc>
                  <a:txBody>
                    <a:bodyPr/>
                    <a:lstStyle/>
                    <a:p>
                      <a:pPr marL="342900" lvl="0" indent="-342900" rtl="0">
                        <a:lnSpc>
                          <a:spcPts val="1200"/>
                        </a:lnSpc>
                        <a:buFont typeface="Arial" panose="020B0604020202020204" pitchFamily="34" charset="0"/>
                        <a:buChar char="•"/>
                      </a:pPr>
                      <a:r>
                        <a:rPr lang="nl-NL" sz="1200" b="0" i="0" u="none" strike="noStrike" kern="1200" dirty="0">
                          <a:solidFill>
                            <a:schemeClr val="tx1"/>
                          </a:solidFill>
                          <a:latin typeface="+mn-lt"/>
                          <a:ea typeface="+mn-ea"/>
                          <a:cs typeface="+mn-cs"/>
                        </a:rPr>
                        <a:t>21B: De leerling navigeert doelgericht in het digitale media- en informatielandschap voor het verwerven en verwerken van informatie. </a:t>
                      </a:r>
                    </a:p>
                    <a:p>
                      <a:pPr marL="342900" lvl="0" indent="-342900" rtl="0">
                        <a:lnSpc>
                          <a:spcPts val="1200"/>
                        </a:lnSpc>
                        <a:buFont typeface="Arial" panose="020B0604020202020204" pitchFamily="34" charset="0"/>
                        <a:buChar char="•"/>
                      </a:pPr>
                      <a:r>
                        <a:rPr lang="nl-NL" sz="1200" b="0" i="0" u="none" strike="noStrike" kern="1200" dirty="0">
                          <a:solidFill>
                            <a:schemeClr val="tx1"/>
                          </a:solidFill>
                          <a:latin typeface="+mn-lt"/>
                          <a:ea typeface="+mn-ea"/>
                          <a:cs typeface="+mn-cs"/>
                        </a:rPr>
                        <a:t>22A: De leerling gebruikt passende werkwijzen bij het creëren en gebruiken van verschillende typen digitale producten. </a:t>
                      </a:r>
                    </a:p>
                    <a:p>
                      <a:pPr marL="342900" lvl="0" indent="-342900" rtl="0">
                        <a:lnSpc>
                          <a:spcPts val="1200"/>
                        </a:lnSpc>
                        <a:buFont typeface="Arial" panose="020B0604020202020204" pitchFamily="34" charset="0"/>
                        <a:buChar char="•"/>
                      </a:pPr>
                      <a:r>
                        <a:rPr lang="nl-NL" sz="1200" b="0" i="0" u="none" strike="noStrike" kern="1200" dirty="0">
                          <a:solidFill>
                            <a:schemeClr val="tx1"/>
                          </a:solidFill>
                          <a:latin typeface="+mn-lt"/>
                          <a:ea typeface="+mn-ea"/>
                          <a:cs typeface="+mn-cs"/>
                        </a:rPr>
                        <a:t>23C: De leerling analyseert hoe digitale technologie, digitale media en de samenleving elkaar wederzijds beïnvloeden. </a:t>
                      </a:r>
                    </a:p>
                    <a:p>
                      <a:pPr marL="342900" lvl="0" indent="-342900" rtl="0">
                        <a:buFont typeface="Arial" panose="020B0604020202020204" pitchFamily="34" charset="0"/>
                        <a:buChar char="•"/>
                      </a:pPr>
                      <a:endParaRPr lang="nl-NL" sz="1200" b="0" i="0" u="none" strike="noStrike" kern="1200" dirty="0">
                        <a:solidFill>
                          <a:schemeClr val="tx1"/>
                        </a:solidFill>
                        <a:latin typeface="+mn-lt"/>
                        <a:ea typeface="+mn-ea"/>
                        <a:cs typeface="+mn-cs"/>
                      </a:endParaRPr>
                    </a:p>
                  </a:txBody>
                  <a:tcPr marL="85344" marR="85344" marT="42672" marB="42672">
                    <a:lnR w="11849" cap="flat" cmpd="sng" algn="ctr">
                      <a:solidFill>
                        <a:srgbClr val="ED7D31"/>
                      </a:solidFill>
                      <a:prstDash val="solid"/>
                      <a:round/>
                      <a:headEnd type="none" w="med" len="med"/>
                      <a:tailEnd type="none" w="med" len="med"/>
                    </a:lnR>
                    <a:lnT w="11849" cap="flat" cmpd="sng" algn="ctr">
                      <a:solidFill>
                        <a:srgbClr val="ED7D31"/>
                      </a:solidFill>
                      <a:prstDash val="solid"/>
                      <a:round/>
                      <a:headEnd type="none" w="med" len="med"/>
                      <a:tailEnd type="none" w="med" len="med"/>
                    </a:lnT>
                    <a:lnB w="11849" cap="flat" cmpd="sng" algn="ctr">
                      <a:solidFill>
                        <a:srgbClr val="ED7D31"/>
                      </a:solidFill>
                      <a:prstDash val="solid"/>
                      <a:round/>
                      <a:headEnd type="none" w="med" len="med"/>
                      <a:tailEnd type="none" w="med" len="med"/>
                    </a:lnB>
                    <a:solidFill>
                      <a:srgbClr val="F8D7CD"/>
                    </a:solidFill>
                  </a:tcPr>
                </a:tc>
                <a:extLst>
                  <a:ext uri="{0D108BD9-81ED-4DB2-BD59-A6C34878D82A}">
                    <a16:rowId xmlns:a16="http://schemas.microsoft.com/office/drawing/2014/main" val="2565397470"/>
                  </a:ext>
                </a:extLst>
              </a:tr>
            </a:tbl>
          </a:graphicData>
        </a:graphic>
      </p:graphicFrame>
      <p:sp>
        <p:nvSpPr>
          <p:cNvPr id="4" name="Footer Placeholder 3">
            <a:extLst>
              <a:ext uri="{FF2B5EF4-FFF2-40B4-BE49-F238E27FC236}">
                <a16:creationId xmlns:a16="http://schemas.microsoft.com/office/drawing/2014/main" id="{94D87EFD-957D-7C96-90C3-6B762ED50B51}"/>
              </a:ext>
            </a:extLst>
          </p:cNvPr>
          <p:cNvSpPr>
            <a:spLocks noGrp="1"/>
          </p:cNvSpPr>
          <p:nvPr>
            <p:ph type="ftr" sz="quarter" idx="3"/>
          </p:nvPr>
        </p:nvSpPr>
        <p:spPr>
          <a:xfrm>
            <a:off x="2783840" y="6356350"/>
            <a:ext cx="6278641" cy="365125"/>
          </a:xfrm>
        </p:spPr>
        <p:txBody>
          <a:bodyPr lIns="91440" tIns="45720" rIns="91440" bIns="45720" anchor="t"/>
          <a:lstStyle/>
          <a:p>
            <a:r>
              <a:rPr lang="nl-NL" dirty="0"/>
              <a:t>Complot| Project bij </a:t>
            </a:r>
            <a:r>
              <a:rPr lang="nl-NL" i="1" dirty="0"/>
              <a:t>Talent</a:t>
            </a:r>
            <a:r>
              <a:rPr lang="nl-NL" dirty="0"/>
              <a:t> onderbouw | © Uitgeverij Malmberg</a:t>
            </a:r>
            <a:endParaRPr lang="en-US" dirty="0"/>
          </a:p>
        </p:txBody>
      </p:sp>
      <p:sp>
        <p:nvSpPr>
          <p:cNvPr id="5" name="Slide Number Placeholder 4">
            <a:extLst>
              <a:ext uri="{FF2B5EF4-FFF2-40B4-BE49-F238E27FC236}">
                <a16:creationId xmlns:a16="http://schemas.microsoft.com/office/drawing/2014/main" id="{47295447-9D81-5BC1-7527-CB0F0D71E04E}"/>
              </a:ext>
            </a:extLst>
          </p:cNvPr>
          <p:cNvSpPr>
            <a:spLocks noGrp="1"/>
          </p:cNvSpPr>
          <p:nvPr>
            <p:ph type="sldNum" sz="quarter" idx="4"/>
          </p:nvPr>
        </p:nvSpPr>
        <p:spPr/>
        <p:txBody>
          <a:bodyPr/>
          <a:lstStyle/>
          <a:p>
            <a:fld id="{24A160AA-4E06-E04B-9295-C84AC3ABC789}" type="slidenum">
              <a:rPr lang="nl-NL" smtClean="0"/>
              <a:pPr/>
              <a:t>4</a:t>
            </a:fld>
            <a:endParaRPr lang="nl-NL" dirty="0"/>
          </a:p>
        </p:txBody>
      </p:sp>
      <p:sp>
        <p:nvSpPr>
          <p:cNvPr id="6" name="Title 5">
            <a:extLst>
              <a:ext uri="{FF2B5EF4-FFF2-40B4-BE49-F238E27FC236}">
                <a16:creationId xmlns:a16="http://schemas.microsoft.com/office/drawing/2014/main" id="{EDFD70A0-7634-917B-1E77-6940044F0F4D}"/>
              </a:ext>
            </a:extLst>
          </p:cNvPr>
          <p:cNvSpPr>
            <a:spLocks noGrp="1"/>
          </p:cNvSpPr>
          <p:nvPr>
            <p:ph type="title"/>
          </p:nvPr>
        </p:nvSpPr>
        <p:spPr/>
        <p:txBody>
          <a:bodyPr/>
          <a:lstStyle/>
          <a:p>
            <a:r>
              <a:rPr lang="nl-NL" noProof="0" dirty="0">
                <a:ea typeface="Calibri"/>
                <a:cs typeface="Calibri"/>
              </a:rPr>
              <a:t>Overzicht kerndoelen project</a:t>
            </a:r>
            <a:endParaRPr lang="nl-NL" noProof="0" dirty="0"/>
          </a:p>
        </p:txBody>
      </p:sp>
      <p:sp>
        <p:nvSpPr>
          <p:cNvPr id="9" name="TextBox 8">
            <a:extLst>
              <a:ext uri="{FF2B5EF4-FFF2-40B4-BE49-F238E27FC236}">
                <a16:creationId xmlns:a16="http://schemas.microsoft.com/office/drawing/2014/main" id="{D4CBC44D-D0F0-A01F-7149-45B6CC65BB8A}"/>
              </a:ext>
            </a:extLst>
          </p:cNvPr>
          <p:cNvSpPr txBox="1"/>
          <p:nvPr/>
        </p:nvSpPr>
        <p:spPr>
          <a:xfrm>
            <a:off x="834258" y="1936620"/>
            <a:ext cx="983581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dirty="0">
                <a:latin typeface="Calibri"/>
              </a:rPr>
              <a:t>In het leerlingenmateriaal staan de kerndoelen in leerlingentaal per les vermeld. Hieronder vind je een overzicht welke kerndoelen in dit project aan de orde komen. </a:t>
            </a:r>
            <a:endParaRPr lang="nl-NL" dirty="0">
              <a:ea typeface="Calibri" panose="020F0502020204030204"/>
              <a:cs typeface="Calibri" panose="020F0502020204030204"/>
            </a:endParaRPr>
          </a:p>
        </p:txBody>
      </p:sp>
      <p:sp>
        <p:nvSpPr>
          <p:cNvPr id="2" name="Tekstvak 1">
            <a:extLst>
              <a:ext uri="{FF2B5EF4-FFF2-40B4-BE49-F238E27FC236}">
                <a16:creationId xmlns:a16="http://schemas.microsoft.com/office/drawing/2014/main" id="{345501E6-D406-9DD4-C428-85C40EFE681E}"/>
              </a:ext>
            </a:extLst>
          </p:cNvPr>
          <p:cNvSpPr txBox="1"/>
          <p:nvPr/>
        </p:nvSpPr>
        <p:spPr>
          <a:xfrm rot="660000">
            <a:off x="10421514" y="604094"/>
            <a:ext cx="875561" cy="584775"/>
          </a:xfrm>
          <a:prstGeom prst="rect">
            <a:avLst/>
          </a:prstGeom>
          <a:noFill/>
        </p:spPr>
        <p:txBody>
          <a:bodyPr wrap="none" rtlCol="0">
            <a:spAutoFit/>
          </a:bodyPr>
          <a:lstStyle/>
          <a:p>
            <a:r>
              <a:rPr lang="nl-NL" sz="3200" b="1" dirty="0">
                <a:solidFill>
                  <a:schemeClr val="bg1"/>
                </a:solidFill>
              </a:rPr>
              <a:t>DHL</a:t>
            </a:r>
            <a:endParaRPr lang="nl-NL" sz="3200" dirty="0"/>
          </a:p>
        </p:txBody>
      </p:sp>
    </p:spTree>
    <p:extLst>
      <p:ext uri="{BB962C8B-B14F-4D97-AF65-F5344CB8AC3E}">
        <p14:creationId xmlns:p14="http://schemas.microsoft.com/office/powerpoint/2010/main" val="42161006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091A626-AC7A-C299-0EEF-A18AEBC51EEA}"/>
            </a:ext>
          </a:extLst>
        </p:cNvPr>
        <p:cNvGrpSpPr/>
        <p:nvPr/>
      </p:nvGrpSpPr>
      <p:grpSpPr>
        <a:xfrm>
          <a:off x="0" y="0"/>
          <a:ext cx="0" cy="0"/>
          <a:chOff x="0" y="0"/>
          <a:chExt cx="0" cy="0"/>
        </a:xfrm>
      </p:grpSpPr>
      <p:sp>
        <p:nvSpPr>
          <p:cNvPr id="10" name="Tijdelijke aanduiding voor inhoud 9">
            <a:extLst>
              <a:ext uri="{FF2B5EF4-FFF2-40B4-BE49-F238E27FC236}">
                <a16:creationId xmlns:a16="http://schemas.microsoft.com/office/drawing/2014/main" id="{B6AA59D3-AD59-C40E-6EB0-B5A599B41068}"/>
              </a:ext>
            </a:extLst>
          </p:cNvPr>
          <p:cNvSpPr>
            <a:spLocks noGrp="1"/>
          </p:cNvSpPr>
          <p:nvPr>
            <p:ph idx="1"/>
          </p:nvPr>
        </p:nvSpPr>
        <p:spPr>
          <a:xfrm>
            <a:off x="760396" y="2179114"/>
            <a:ext cx="9615504" cy="3791085"/>
          </a:xfrm>
        </p:spPr>
        <p:txBody>
          <a:bodyPr>
            <a:normAutofit fontScale="92500" lnSpcReduction="10000"/>
          </a:bodyPr>
          <a:lstStyle/>
          <a:p>
            <a:pPr marL="0" indent="0">
              <a:buNone/>
            </a:pPr>
            <a:r>
              <a:rPr lang="nl-NL" dirty="0"/>
              <a:t>Welke drogredenen heb je zelf wel eens gebruikt? Hoe deed je dat?</a:t>
            </a:r>
          </a:p>
          <a:p>
            <a:pPr marL="0" indent="0">
              <a:buNone/>
            </a:pPr>
            <a:endParaRPr lang="nl-NL" dirty="0"/>
          </a:p>
          <a:p>
            <a:pPr marL="0" indent="0">
              <a:buNone/>
            </a:pPr>
            <a:r>
              <a:rPr lang="nl-NL" dirty="0"/>
              <a:t>Welke drogreden heb je wel eens gehoord bij een bekende Nederlander? Hoe werd die gebruikt?</a:t>
            </a:r>
          </a:p>
          <a:p>
            <a:pPr marL="0" indent="0">
              <a:buNone/>
            </a:pPr>
            <a:endParaRPr lang="nl-NL" dirty="0"/>
          </a:p>
          <a:p>
            <a:pPr marL="0" indent="0">
              <a:buNone/>
            </a:pPr>
            <a:r>
              <a:rPr lang="nl-NL" dirty="0"/>
              <a:t>Bedenk bij elke drogreden een voorbeeld uit de complottheorie waarover je in deze les hebt gelezen.</a:t>
            </a:r>
          </a:p>
          <a:p>
            <a:pPr marL="0" indent="0">
              <a:buNone/>
            </a:pPr>
            <a:endParaRPr lang="nl-NL" dirty="0"/>
          </a:p>
          <a:p>
            <a:pPr marL="0" indent="0">
              <a:buNone/>
            </a:pPr>
            <a:r>
              <a:rPr lang="nl-NL" dirty="0"/>
              <a:t>Maken drogredenen een complottheorie geloofwaardig, denk je?</a:t>
            </a:r>
          </a:p>
          <a:p>
            <a:pPr marL="0" indent="0">
              <a:buNone/>
            </a:pPr>
            <a:endParaRPr lang="nl-NL" dirty="0"/>
          </a:p>
          <a:p>
            <a:pPr marL="0" indent="0">
              <a:buNone/>
            </a:pPr>
            <a:endParaRPr lang="nl-NL" dirty="0"/>
          </a:p>
          <a:p>
            <a:pPr marL="0" indent="0">
              <a:buNone/>
            </a:pPr>
            <a:endParaRPr lang="nl-NL" dirty="0"/>
          </a:p>
        </p:txBody>
      </p:sp>
      <p:sp>
        <p:nvSpPr>
          <p:cNvPr id="7" name="Tijdelijke aanduiding voor dianummer 6">
            <a:extLst>
              <a:ext uri="{FF2B5EF4-FFF2-40B4-BE49-F238E27FC236}">
                <a16:creationId xmlns:a16="http://schemas.microsoft.com/office/drawing/2014/main" id="{7C3AE9B1-89B9-1C96-F728-F84DD45ED46C}"/>
              </a:ext>
            </a:extLst>
          </p:cNvPr>
          <p:cNvSpPr>
            <a:spLocks noGrp="1"/>
          </p:cNvSpPr>
          <p:nvPr>
            <p:ph type="sldNum" sz="quarter" idx="4"/>
          </p:nvPr>
        </p:nvSpPr>
        <p:spPr/>
        <p:txBody>
          <a:bodyPr/>
          <a:lstStyle/>
          <a:p>
            <a:fld id="{24A160AA-4E06-E04B-9295-C84AC3ABC789}" type="slidenum">
              <a:rPr lang="nl-NL" smtClean="0"/>
              <a:pPr/>
              <a:t>40</a:t>
            </a:fld>
            <a:endParaRPr lang="nl-NL" dirty="0"/>
          </a:p>
        </p:txBody>
      </p:sp>
      <p:sp>
        <p:nvSpPr>
          <p:cNvPr id="3" name="Titel 2">
            <a:extLst>
              <a:ext uri="{FF2B5EF4-FFF2-40B4-BE49-F238E27FC236}">
                <a16:creationId xmlns:a16="http://schemas.microsoft.com/office/drawing/2014/main" id="{95756E58-3020-EBC9-39EC-846F15EA9D63}"/>
              </a:ext>
            </a:extLst>
          </p:cNvPr>
          <p:cNvSpPr>
            <a:spLocks noGrp="1"/>
          </p:cNvSpPr>
          <p:nvPr>
            <p:ph type="title"/>
          </p:nvPr>
        </p:nvSpPr>
        <p:spPr/>
        <p:txBody>
          <a:bodyPr/>
          <a:lstStyle/>
          <a:p>
            <a:r>
              <a:rPr lang="nl-NL" dirty="0"/>
              <a:t>Prik jij door leugens heen?</a:t>
            </a:r>
          </a:p>
        </p:txBody>
      </p:sp>
      <p:sp>
        <p:nvSpPr>
          <p:cNvPr id="4" name="Tekstvak 3">
            <a:extLst>
              <a:ext uri="{FF2B5EF4-FFF2-40B4-BE49-F238E27FC236}">
                <a16:creationId xmlns:a16="http://schemas.microsoft.com/office/drawing/2014/main" id="{23B87D6B-C268-1D39-D261-F69D3AC94CEC}"/>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4</a:t>
            </a:r>
          </a:p>
        </p:txBody>
      </p:sp>
      <p:sp>
        <p:nvSpPr>
          <p:cNvPr id="12" name="Tijdelijke aanduiding voor voettekst 10">
            <a:extLst>
              <a:ext uri="{FF2B5EF4-FFF2-40B4-BE49-F238E27FC236}">
                <a16:creationId xmlns:a16="http://schemas.microsoft.com/office/drawing/2014/main" id="{7E359AEB-F835-80ED-0950-3891CC6D60A0}"/>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1824830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E1D226A-749E-0358-4728-B913487D24AF}"/>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892B5DD2-EEFE-D57D-8E1E-5AFAFCECF923}"/>
              </a:ext>
            </a:extLst>
          </p:cNvPr>
          <p:cNvSpPr>
            <a:spLocks noGrp="1"/>
          </p:cNvSpPr>
          <p:nvPr>
            <p:ph type="title"/>
          </p:nvPr>
        </p:nvSpPr>
        <p:spPr/>
        <p:txBody>
          <a:bodyPr/>
          <a:lstStyle/>
          <a:p>
            <a:r>
              <a:rPr lang="nl-NL" dirty="0"/>
              <a:t>Leestips</a:t>
            </a:r>
          </a:p>
        </p:txBody>
      </p:sp>
      <p:sp>
        <p:nvSpPr>
          <p:cNvPr id="4" name="Tekstvak 3">
            <a:extLst>
              <a:ext uri="{FF2B5EF4-FFF2-40B4-BE49-F238E27FC236}">
                <a16:creationId xmlns:a16="http://schemas.microsoft.com/office/drawing/2014/main" id="{3E82596C-CC35-831E-4B4A-B7F8D3013489}"/>
              </a:ext>
            </a:extLst>
          </p:cNvPr>
          <p:cNvSpPr txBox="1"/>
          <p:nvPr/>
        </p:nvSpPr>
        <p:spPr>
          <a:xfrm rot="483178">
            <a:off x="10404353" y="604094"/>
            <a:ext cx="937504"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3200" b="1" i="0" u="none" strike="noStrike" kern="1200" cap="none" spc="0" normalizeH="0" baseline="0" noProof="0" dirty="0">
                <a:ln>
                  <a:noFill/>
                </a:ln>
                <a:solidFill>
                  <a:prstClr val="white"/>
                </a:solidFill>
                <a:effectLst/>
                <a:uLnTx/>
                <a:uFillTx/>
                <a:latin typeface="Calibri" panose="020F0502020204030204"/>
                <a:ea typeface="+mn-ea"/>
                <a:cs typeface="+mn-cs"/>
              </a:rPr>
              <a:t>DHL</a:t>
            </a:r>
          </a:p>
        </p:txBody>
      </p:sp>
      <p:sp>
        <p:nvSpPr>
          <p:cNvPr id="7" name="Tijdelijke aanduiding voor dianummer 6">
            <a:extLst>
              <a:ext uri="{FF2B5EF4-FFF2-40B4-BE49-F238E27FC236}">
                <a16:creationId xmlns:a16="http://schemas.microsoft.com/office/drawing/2014/main" id="{95DEE874-BEB8-61DF-F777-B687A8C91832}"/>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A160AA-4E06-E04B-9295-C84AC3ABC789}" type="slidenum">
              <a:rPr kumimoji="0" lang="nl-NL" sz="1600" b="0" i="0" u="none" strike="noStrike" kern="1200" cap="none" spc="0" normalizeH="0" baseline="0" noProof="0" smtClean="0">
                <a:ln>
                  <a:noFill/>
                </a:ln>
                <a:solidFill>
                  <a:srgbClr val="E7E6E6">
                    <a:lumMod val="7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endParaRPr>
          </a:p>
        </p:txBody>
      </p:sp>
      <p:sp>
        <p:nvSpPr>
          <p:cNvPr id="5" name="Tijdelijke aanduiding voor voettekst 10">
            <a:extLst>
              <a:ext uri="{FF2B5EF4-FFF2-40B4-BE49-F238E27FC236}">
                <a16:creationId xmlns:a16="http://schemas.microsoft.com/office/drawing/2014/main" id="{9349EC51-D7AF-D559-A975-491629FAC312}"/>
              </a:ext>
            </a:extLst>
          </p:cNvPr>
          <p:cNvSpPr>
            <a:spLocks noGrp="1"/>
          </p:cNvSpPr>
          <p:nvPr>
            <p:ph type="ftr" sz="quarter" idx="3"/>
          </p:nvPr>
        </p:nvSpPr>
        <p:spPr>
          <a:xfrm>
            <a:off x="834472" y="6356350"/>
            <a:ext cx="8869598"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Complot | Project bij </a:t>
            </a:r>
            <a:r>
              <a:rPr kumimoji="0" lang="nl-NL" sz="1600" b="0" i="1"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Talent</a:t>
            </a:r>
            <a:r>
              <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 onderbouw | © Uitgeverij Malmberg</a:t>
            </a:r>
          </a:p>
        </p:txBody>
      </p:sp>
      <p:sp>
        <p:nvSpPr>
          <p:cNvPr id="6" name="Tijdelijke aanduiding voor inhoud 5">
            <a:extLst>
              <a:ext uri="{FF2B5EF4-FFF2-40B4-BE49-F238E27FC236}">
                <a16:creationId xmlns:a16="http://schemas.microsoft.com/office/drawing/2014/main" id="{C94F1B69-8282-0C13-382A-2CEA3693E842}"/>
              </a:ext>
            </a:extLst>
          </p:cNvPr>
          <p:cNvSpPr>
            <a:spLocks noGrp="1"/>
          </p:cNvSpPr>
          <p:nvPr>
            <p:ph idx="1"/>
          </p:nvPr>
        </p:nvSpPr>
        <p:spPr/>
        <p:txBody>
          <a:bodyPr vert="horz" lIns="91440" tIns="45720" rIns="91440" bIns="45720" rtlCol="0" anchor="t">
            <a:normAutofit fontScale="92500" lnSpcReduction="20000"/>
          </a:bodyPr>
          <a:lstStyle/>
          <a:p>
            <a:pPr marL="0" indent="0">
              <a:buNone/>
            </a:pPr>
            <a:r>
              <a:rPr lang="nl-NL" dirty="0"/>
              <a:t>Op de volgende dia’s staan vier leestips die passen in het thema </a:t>
            </a:r>
            <a:r>
              <a:rPr lang="nl-NL" i="1" dirty="0"/>
              <a:t>Complot</a:t>
            </a:r>
            <a:r>
              <a:rPr lang="nl-NL" dirty="0"/>
              <a:t>. Als je op de cover klikt, ga je naar de beschrijving van het boek op jeugdbibliotheek.nl.</a:t>
            </a:r>
          </a:p>
          <a:p>
            <a:pPr marL="0" indent="0">
              <a:buNone/>
            </a:pPr>
            <a:r>
              <a:rPr lang="nl-NL" dirty="0"/>
              <a:t>Je kunt de beschrijvingen laten zien aan de klas, maar je kunt er ook een interactief karakter aan geven: </a:t>
            </a:r>
          </a:p>
          <a:p>
            <a:r>
              <a:rPr lang="nl-NL" b="1" dirty="0"/>
              <a:t>Verkennen</a:t>
            </a:r>
            <a:r>
              <a:rPr lang="nl-NL" dirty="0"/>
              <a:t>: Kennen de leerlingen een of meerdere titels? Spreekt de kaft van deze boeken meer aan dan het fragment uit </a:t>
            </a:r>
            <a:r>
              <a:rPr lang="nl-NL" i="1" dirty="0"/>
              <a:t>Complot</a:t>
            </a:r>
            <a:r>
              <a:rPr lang="nl-NL" dirty="0"/>
              <a:t>? Waarom wel of niet?</a:t>
            </a:r>
          </a:p>
          <a:p>
            <a:r>
              <a:rPr lang="nl-NL" b="1" dirty="0"/>
              <a:t>Spelvorm</a:t>
            </a:r>
            <a:r>
              <a:rPr lang="nl-NL" dirty="0"/>
              <a:t>: Waar denk je dat dit boek over gaat, als je kijkt naar de titel of naar de afbeelding op de kaft? Welke leerlingen komen het dichtst in de buurt met hun voorspellingen?</a:t>
            </a:r>
          </a:p>
        </p:txBody>
      </p:sp>
    </p:spTree>
    <p:extLst>
      <p:ext uri="{BB962C8B-B14F-4D97-AF65-F5344CB8AC3E}">
        <p14:creationId xmlns:p14="http://schemas.microsoft.com/office/powerpoint/2010/main" val="3877087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a:hlinkClick r:id="rId3"/>
            <a:extLst>
              <a:ext uri="{FF2B5EF4-FFF2-40B4-BE49-F238E27FC236}">
                <a16:creationId xmlns:a16="http://schemas.microsoft.com/office/drawing/2014/main" id="{ADE1467D-2A75-A88B-1B3E-831CCDF18A28}"/>
              </a:ext>
            </a:extLst>
          </p:cNvPr>
          <p:cNvPicPr>
            <a:picLocks noChangeAspect="1" noChangeArrowheads="1"/>
          </p:cNvPicPr>
          <p:nvPr/>
        </p:nvPicPr>
        <p:blipFill>
          <a:blip r:embed="rId4"/>
          <a:srcRect/>
          <a:stretch/>
        </p:blipFill>
        <p:spPr bwMode="auto">
          <a:xfrm>
            <a:off x="5914884" y="406073"/>
            <a:ext cx="3341256" cy="5220714"/>
          </a:xfrm>
          <a:prstGeom prst="rect">
            <a:avLst/>
          </a:prstGeom>
          <a:noFill/>
          <a:extLst>
            <a:ext uri="{909E8E84-426E-40DD-AFC4-6F175D3DCCD1}">
              <a14:hiddenFill xmlns:a14="http://schemas.microsoft.com/office/drawing/2010/main">
                <a:solidFill>
                  <a:srgbClr val="FFFFFF"/>
                </a:solidFill>
              </a14:hiddenFill>
            </a:ext>
          </a:extLst>
        </p:spPr>
      </p:pic>
      <p:sp>
        <p:nvSpPr>
          <p:cNvPr id="6" name="Tijdelijke aanduiding voor dianummer 5">
            <a:extLst>
              <a:ext uri="{FF2B5EF4-FFF2-40B4-BE49-F238E27FC236}">
                <a16:creationId xmlns:a16="http://schemas.microsoft.com/office/drawing/2014/main" id="{46BD8A74-8C09-2FED-DFC5-E6A22AA2806A}"/>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4C63D0-5D9F-3B4B-8B78-B52575944F5A}" type="slidenum">
              <a:rPr kumimoji="0" lang="nl-NL" sz="1600" b="0" i="0" u="none" strike="noStrike" kern="1200" cap="none" spc="0" normalizeH="0" baseline="0" noProof="0" smtClean="0">
                <a:ln>
                  <a:noFill/>
                </a:ln>
                <a:solidFill>
                  <a:srgbClr val="E7E6E6">
                    <a:lumMod val="7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endParaRPr>
          </a:p>
        </p:txBody>
      </p:sp>
      <p:sp>
        <p:nvSpPr>
          <p:cNvPr id="3" name="Ovaal 2">
            <a:extLst>
              <a:ext uri="{FF2B5EF4-FFF2-40B4-BE49-F238E27FC236}">
                <a16:creationId xmlns:a16="http://schemas.microsoft.com/office/drawing/2014/main" id="{34896285-6371-D634-5766-0A1373243618}"/>
              </a:ext>
            </a:extLst>
          </p:cNvPr>
          <p:cNvSpPr/>
          <p:nvPr/>
        </p:nvSpPr>
        <p:spPr>
          <a:xfrm rot="471494">
            <a:off x="8941324" y="752354"/>
            <a:ext cx="2379518" cy="2379518"/>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dirty="0" err="1">
                <a:ln>
                  <a:noFill/>
                </a:ln>
                <a:solidFill>
                  <a:prstClr val="white"/>
                </a:solidFill>
                <a:effectLst/>
                <a:uLnTx/>
                <a:uFillTx/>
                <a:latin typeface="Calibri" panose="020F0502020204030204"/>
                <a:ea typeface="+mn-ea"/>
                <a:cs typeface="+mn-cs"/>
              </a:rPr>
              <a:t>Leestip</a:t>
            </a:r>
            <a:endParaRPr kumimoji="0" lang="nl-NL" sz="3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itel 2">
            <a:extLst>
              <a:ext uri="{FF2B5EF4-FFF2-40B4-BE49-F238E27FC236}">
                <a16:creationId xmlns:a16="http://schemas.microsoft.com/office/drawing/2014/main" id="{124C5663-D9A7-4655-83C2-BD19E6AFF2CC}"/>
              </a:ext>
            </a:extLst>
          </p:cNvPr>
          <p:cNvSpPr txBox="1">
            <a:spLocks/>
          </p:cNvSpPr>
          <p:nvPr/>
        </p:nvSpPr>
        <p:spPr>
          <a:xfrm>
            <a:off x="719663" y="2603860"/>
            <a:ext cx="4998720" cy="825140"/>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400" b="1" i="0" u="none" strike="noStrike" kern="1200" cap="none" spc="0" normalizeH="0" baseline="0" noProof="0" dirty="0">
                <a:ln>
                  <a:noFill/>
                </a:ln>
                <a:solidFill>
                  <a:prstClr val="white"/>
                </a:solidFill>
                <a:effectLst/>
                <a:uLnTx/>
                <a:uFillTx/>
                <a:latin typeface="Calibri" panose="020F0502020204030204"/>
                <a:ea typeface="+mj-ea"/>
                <a:cs typeface="+mj-cs"/>
              </a:rPr>
              <a:t>Huisje 13</a:t>
            </a:r>
          </a:p>
        </p:txBody>
      </p:sp>
      <p:sp>
        <p:nvSpPr>
          <p:cNvPr id="13" name="Tekstvak 12">
            <a:extLst>
              <a:ext uri="{FF2B5EF4-FFF2-40B4-BE49-F238E27FC236}">
                <a16:creationId xmlns:a16="http://schemas.microsoft.com/office/drawing/2014/main" id="{3C226ED8-7F77-A6CE-4A59-439CCF1F2F36}"/>
              </a:ext>
            </a:extLst>
          </p:cNvPr>
          <p:cNvSpPr txBox="1"/>
          <p:nvPr/>
        </p:nvSpPr>
        <p:spPr>
          <a:xfrm>
            <a:off x="719663" y="3413973"/>
            <a:ext cx="6097248"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dirty="0" err="1">
                <a:ln>
                  <a:noFill/>
                </a:ln>
                <a:solidFill>
                  <a:prstClr val="black"/>
                </a:solidFill>
                <a:effectLst/>
                <a:uLnTx/>
                <a:uFillTx/>
                <a:latin typeface="Calibri" panose="020F0502020204030204"/>
                <a:ea typeface="+mn-ea"/>
                <a:cs typeface="+mn-cs"/>
              </a:rPr>
              <a:t>Elin</a:t>
            </a:r>
            <a:r>
              <a:rPr kumimoji="0" lang="nl-NL" sz="2400" b="0" i="0" u="none" strike="noStrike" kern="1200" cap="none" spc="0" normalizeH="0" baseline="0" noProof="0" dirty="0">
                <a:ln>
                  <a:noFill/>
                </a:ln>
                <a:solidFill>
                  <a:prstClr val="black"/>
                </a:solidFill>
                <a:effectLst/>
                <a:uLnTx/>
                <a:uFillTx/>
                <a:latin typeface="Calibri" panose="020F0502020204030204"/>
                <a:ea typeface="+mn-ea"/>
                <a:cs typeface="+mn-cs"/>
              </a:rPr>
              <a:t> Meijnen</a:t>
            </a:r>
          </a:p>
        </p:txBody>
      </p:sp>
      <p:sp>
        <p:nvSpPr>
          <p:cNvPr id="2" name="Tijdelijke aanduiding voor voettekst 10">
            <a:extLst>
              <a:ext uri="{FF2B5EF4-FFF2-40B4-BE49-F238E27FC236}">
                <a16:creationId xmlns:a16="http://schemas.microsoft.com/office/drawing/2014/main" id="{8AEDD903-CB4C-545C-B9F1-7F26E296AEA7}"/>
              </a:ext>
            </a:extLst>
          </p:cNvPr>
          <p:cNvSpPr>
            <a:spLocks noGrp="1"/>
          </p:cNvSpPr>
          <p:nvPr>
            <p:ph type="ftr" sz="quarter" idx="3"/>
          </p:nvPr>
        </p:nvSpPr>
        <p:spPr>
          <a:xfrm>
            <a:off x="834472" y="6356350"/>
            <a:ext cx="8869598"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Complot | Project bij </a:t>
            </a:r>
            <a:r>
              <a:rPr kumimoji="0" lang="nl-NL" sz="1600" b="0" i="1"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Talent</a:t>
            </a:r>
            <a:r>
              <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 onderbouw | © Uitgeverij Malmberg</a:t>
            </a:r>
          </a:p>
        </p:txBody>
      </p:sp>
    </p:spTree>
    <p:extLst>
      <p:ext uri="{BB962C8B-B14F-4D97-AF65-F5344CB8AC3E}">
        <p14:creationId xmlns:p14="http://schemas.microsoft.com/office/powerpoint/2010/main" val="34000211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983F94-F81F-52E5-1C02-3009AC4FD392}"/>
            </a:ext>
          </a:extLst>
        </p:cNvPr>
        <p:cNvGrpSpPr/>
        <p:nvPr/>
      </p:nvGrpSpPr>
      <p:grpSpPr>
        <a:xfrm>
          <a:off x="0" y="0"/>
          <a:ext cx="0" cy="0"/>
          <a:chOff x="0" y="0"/>
          <a:chExt cx="0" cy="0"/>
        </a:xfrm>
      </p:grpSpPr>
      <p:pic>
        <p:nvPicPr>
          <p:cNvPr id="2050" name="Picture 2">
            <a:hlinkClick r:id="rId3"/>
            <a:extLst>
              <a:ext uri="{FF2B5EF4-FFF2-40B4-BE49-F238E27FC236}">
                <a16:creationId xmlns:a16="http://schemas.microsoft.com/office/drawing/2014/main" id="{23515948-B613-4D46-2C59-E85765D0144E}"/>
              </a:ext>
            </a:extLst>
          </p:cNvPr>
          <p:cNvPicPr>
            <a:picLocks noChangeAspect="1" noChangeArrowheads="1"/>
          </p:cNvPicPr>
          <p:nvPr/>
        </p:nvPicPr>
        <p:blipFill>
          <a:blip r:embed="rId4"/>
          <a:srcRect/>
          <a:stretch/>
        </p:blipFill>
        <p:spPr bwMode="auto">
          <a:xfrm>
            <a:off x="6096000" y="400817"/>
            <a:ext cx="3410105" cy="5231225"/>
          </a:xfrm>
          <a:prstGeom prst="rect">
            <a:avLst/>
          </a:prstGeom>
          <a:noFill/>
          <a:extLst>
            <a:ext uri="{909E8E84-426E-40DD-AFC4-6F175D3DCCD1}">
              <a14:hiddenFill xmlns:a14="http://schemas.microsoft.com/office/drawing/2010/main">
                <a:solidFill>
                  <a:srgbClr val="FFFFFF"/>
                </a:solidFill>
              </a14:hiddenFill>
            </a:ext>
          </a:extLst>
        </p:spPr>
      </p:pic>
      <p:sp>
        <p:nvSpPr>
          <p:cNvPr id="6" name="Tijdelijke aanduiding voor dianummer 5">
            <a:extLst>
              <a:ext uri="{FF2B5EF4-FFF2-40B4-BE49-F238E27FC236}">
                <a16:creationId xmlns:a16="http://schemas.microsoft.com/office/drawing/2014/main" id="{E09FFD3F-83FB-6AB4-9047-30B4C2C7F1E8}"/>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4C63D0-5D9F-3B4B-8B78-B52575944F5A}" type="slidenum">
              <a:rPr kumimoji="0" lang="nl-NL" sz="1600" b="0" i="0" u="none" strike="noStrike" kern="1200" cap="none" spc="0" normalizeH="0" baseline="0" noProof="0" smtClean="0">
                <a:ln>
                  <a:noFill/>
                </a:ln>
                <a:solidFill>
                  <a:srgbClr val="E7E6E6">
                    <a:lumMod val="7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endParaRPr>
          </a:p>
        </p:txBody>
      </p:sp>
      <p:sp>
        <p:nvSpPr>
          <p:cNvPr id="11" name="Titel 2">
            <a:extLst>
              <a:ext uri="{FF2B5EF4-FFF2-40B4-BE49-F238E27FC236}">
                <a16:creationId xmlns:a16="http://schemas.microsoft.com/office/drawing/2014/main" id="{B5D81F29-915F-3BAB-0206-3AD026372964}"/>
              </a:ext>
            </a:extLst>
          </p:cNvPr>
          <p:cNvSpPr txBox="1">
            <a:spLocks/>
          </p:cNvSpPr>
          <p:nvPr/>
        </p:nvSpPr>
        <p:spPr>
          <a:xfrm>
            <a:off x="719663" y="2603860"/>
            <a:ext cx="4998720" cy="825140"/>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400" b="1" i="0" u="none" strike="noStrike" kern="1200" cap="none" spc="0" normalizeH="0" baseline="0" noProof="0" dirty="0">
                <a:ln>
                  <a:noFill/>
                </a:ln>
                <a:solidFill>
                  <a:prstClr val="white"/>
                </a:solidFill>
                <a:effectLst/>
                <a:uLnTx/>
                <a:uFillTx/>
                <a:latin typeface="Calibri" panose="020F0502020204030204"/>
                <a:ea typeface="+mj-ea"/>
                <a:cs typeface="+mj-cs"/>
              </a:rPr>
              <a:t>Albatros</a:t>
            </a:r>
          </a:p>
        </p:txBody>
      </p:sp>
      <p:sp>
        <p:nvSpPr>
          <p:cNvPr id="13" name="Tekstvak 12">
            <a:extLst>
              <a:ext uri="{FF2B5EF4-FFF2-40B4-BE49-F238E27FC236}">
                <a16:creationId xmlns:a16="http://schemas.microsoft.com/office/drawing/2014/main" id="{3237AD98-3DEA-D8FE-8638-C4F3D77006DC}"/>
              </a:ext>
            </a:extLst>
          </p:cNvPr>
          <p:cNvSpPr txBox="1"/>
          <p:nvPr/>
        </p:nvSpPr>
        <p:spPr>
          <a:xfrm>
            <a:off x="719663" y="3429000"/>
            <a:ext cx="6097248"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dirty="0">
                <a:ln>
                  <a:noFill/>
                </a:ln>
                <a:solidFill>
                  <a:prstClr val="black"/>
                </a:solidFill>
                <a:effectLst/>
                <a:uLnTx/>
                <a:uFillTx/>
                <a:latin typeface="Calibri" panose="020F0502020204030204"/>
                <a:ea typeface="+mn-ea"/>
                <a:cs typeface="+mn-cs"/>
              </a:rPr>
              <a:t>Yorick Goldewijk</a:t>
            </a:r>
          </a:p>
        </p:txBody>
      </p:sp>
      <p:sp>
        <p:nvSpPr>
          <p:cNvPr id="2" name="Tijdelijke aanduiding voor voettekst 10">
            <a:extLst>
              <a:ext uri="{FF2B5EF4-FFF2-40B4-BE49-F238E27FC236}">
                <a16:creationId xmlns:a16="http://schemas.microsoft.com/office/drawing/2014/main" id="{E27BC1B2-219F-627C-5F10-EB4326A7A7DB}"/>
              </a:ext>
            </a:extLst>
          </p:cNvPr>
          <p:cNvSpPr>
            <a:spLocks noGrp="1"/>
          </p:cNvSpPr>
          <p:nvPr>
            <p:ph type="ftr" sz="quarter" idx="3"/>
          </p:nvPr>
        </p:nvSpPr>
        <p:spPr>
          <a:xfrm>
            <a:off x="834472" y="6356350"/>
            <a:ext cx="8869598"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dirty="0">
                <a:solidFill>
                  <a:srgbClr val="E7E6E6">
                    <a:lumMod val="75000"/>
                  </a:srgbClr>
                </a:solidFill>
                <a:latin typeface="Calibri Light" panose="020F0302020204030204"/>
              </a:rPr>
              <a:t>Complot </a:t>
            </a:r>
            <a:r>
              <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 Project bij </a:t>
            </a:r>
            <a:r>
              <a:rPr kumimoji="0" lang="nl-NL" sz="1600" b="0" i="1"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Talent</a:t>
            </a:r>
            <a:r>
              <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 onderbouw | © Uitgeverij Malmberg</a:t>
            </a:r>
          </a:p>
        </p:txBody>
      </p:sp>
      <p:sp>
        <p:nvSpPr>
          <p:cNvPr id="3" name="Ovaal 2">
            <a:extLst>
              <a:ext uri="{FF2B5EF4-FFF2-40B4-BE49-F238E27FC236}">
                <a16:creationId xmlns:a16="http://schemas.microsoft.com/office/drawing/2014/main" id="{3D6102E8-0D93-7848-F6C4-89B4F55566CE}"/>
              </a:ext>
            </a:extLst>
          </p:cNvPr>
          <p:cNvSpPr/>
          <p:nvPr/>
        </p:nvSpPr>
        <p:spPr>
          <a:xfrm rot="471494">
            <a:off x="8941324" y="752354"/>
            <a:ext cx="2379518" cy="2379518"/>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dirty="0" err="1">
                <a:ln>
                  <a:noFill/>
                </a:ln>
                <a:solidFill>
                  <a:prstClr val="white"/>
                </a:solidFill>
                <a:effectLst/>
                <a:uLnTx/>
                <a:uFillTx/>
                <a:latin typeface="Calibri" panose="020F0502020204030204"/>
                <a:ea typeface="+mn-ea"/>
                <a:cs typeface="+mn-cs"/>
              </a:rPr>
              <a:t>Leestip</a:t>
            </a:r>
            <a:endParaRPr kumimoji="0" lang="nl-NL" sz="3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63118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BBFB80-049E-7D85-ECE0-262A3D2082DB}"/>
            </a:ext>
          </a:extLst>
        </p:cNvPr>
        <p:cNvGrpSpPr/>
        <p:nvPr/>
      </p:nvGrpSpPr>
      <p:grpSpPr>
        <a:xfrm>
          <a:off x="0" y="0"/>
          <a:ext cx="0" cy="0"/>
          <a:chOff x="0" y="0"/>
          <a:chExt cx="0" cy="0"/>
        </a:xfrm>
      </p:grpSpPr>
      <p:pic>
        <p:nvPicPr>
          <p:cNvPr id="2050" name="Picture 2">
            <a:hlinkClick r:id="rId3"/>
            <a:extLst>
              <a:ext uri="{FF2B5EF4-FFF2-40B4-BE49-F238E27FC236}">
                <a16:creationId xmlns:a16="http://schemas.microsoft.com/office/drawing/2014/main" id="{AF8BCC4A-D479-9240-2B81-5ABD1EE4B6B2}"/>
              </a:ext>
            </a:extLst>
          </p:cNvPr>
          <p:cNvPicPr>
            <a:picLocks noChangeAspect="1" noChangeArrowheads="1"/>
          </p:cNvPicPr>
          <p:nvPr/>
        </p:nvPicPr>
        <p:blipFill>
          <a:blip r:embed="rId4"/>
          <a:srcRect/>
          <a:stretch/>
        </p:blipFill>
        <p:spPr bwMode="auto">
          <a:xfrm>
            <a:off x="6096000" y="538314"/>
            <a:ext cx="3391921" cy="4956231"/>
          </a:xfrm>
          <a:prstGeom prst="rect">
            <a:avLst/>
          </a:prstGeom>
          <a:noFill/>
          <a:extLst>
            <a:ext uri="{909E8E84-426E-40DD-AFC4-6F175D3DCCD1}">
              <a14:hiddenFill xmlns:a14="http://schemas.microsoft.com/office/drawing/2010/main">
                <a:solidFill>
                  <a:srgbClr val="FFFFFF"/>
                </a:solidFill>
              </a14:hiddenFill>
            </a:ext>
          </a:extLst>
        </p:spPr>
      </p:pic>
      <p:sp>
        <p:nvSpPr>
          <p:cNvPr id="6" name="Tijdelijke aanduiding voor dianummer 5">
            <a:extLst>
              <a:ext uri="{FF2B5EF4-FFF2-40B4-BE49-F238E27FC236}">
                <a16:creationId xmlns:a16="http://schemas.microsoft.com/office/drawing/2014/main" id="{916DE101-24CD-B5F7-4B1F-3E0084E56D47}"/>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4C63D0-5D9F-3B4B-8B78-B52575944F5A}" type="slidenum">
              <a:rPr kumimoji="0" lang="nl-NL" sz="1600" b="0" i="0" u="none" strike="noStrike" kern="1200" cap="none" spc="0" normalizeH="0" baseline="0" noProof="0" smtClean="0">
                <a:ln>
                  <a:noFill/>
                </a:ln>
                <a:solidFill>
                  <a:srgbClr val="E7E6E6">
                    <a:lumMod val="7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endParaRPr>
          </a:p>
        </p:txBody>
      </p:sp>
      <p:sp>
        <p:nvSpPr>
          <p:cNvPr id="11" name="Titel 2">
            <a:extLst>
              <a:ext uri="{FF2B5EF4-FFF2-40B4-BE49-F238E27FC236}">
                <a16:creationId xmlns:a16="http://schemas.microsoft.com/office/drawing/2014/main" id="{51D4B20A-C639-8030-CAF6-1F55AE3265F4}"/>
              </a:ext>
            </a:extLst>
          </p:cNvPr>
          <p:cNvSpPr txBox="1">
            <a:spLocks/>
          </p:cNvSpPr>
          <p:nvPr/>
        </p:nvSpPr>
        <p:spPr>
          <a:xfrm>
            <a:off x="719663" y="2603860"/>
            <a:ext cx="5376337" cy="825140"/>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nl-NL" dirty="0">
                <a:solidFill>
                  <a:prstClr val="white"/>
                </a:solidFill>
                <a:latin typeface="Calibri" panose="020F0502020204030204"/>
              </a:rPr>
              <a:t>De </a:t>
            </a:r>
            <a:r>
              <a:rPr lang="nl-NL" dirty="0" err="1">
                <a:solidFill>
                  <a:prstClr val="white"/>
                </a:solidFill>
                <a:latin typeface="Calibri" panose="020F0502020204030204"/>
              </a:rPr>
              <a:t>br</a:t>
            </a:r>
            <a:r>
              <a:rPr kumimoji="0" lang="nl-NL" sz="4400" b="1" i="0" u="none" strike="noStrike" kern="1200" cap="none" spc="0" normalizeH="0" baseline="0" noProof="0" dirty="0" err="1">
                <a:ln>
                  <a:noFill/>
                </a:ln>
                <a:solidFill>
                  <a:prstClr val="white"/>
                </a:solidFill>
                <a:effectLst/>
                <a:uLnTx/>
                <a:uFillTx/>
                <a:latin typeface="Calibri" panose="020F0502020204030204"/>
                <a:ea typeface="+mj-ea"/>
                <a:cs typeface="+mj-cs"/>
              </a:rPr>
              <a:t>ief</a:t>
            </a:r>
            <a:r>
              <a:rPr kumimoji="0" lang="nl-NL" sz="4400" b="1" i="0" u="none" strike="noStrike" kern="1200" cap="none" spc="0" normalizeH="0" baseline="0" noProof="0" dirty="0">
                <a:ln>
                  <a:noFill/>
                </a:ln>
                <a:solidFill>
                  <a:prstClr val="white"/>
                </a:solidFill>
                <a:effectLst/>
                <a:uLnTx/>
                <a:uFillTx/>
                <a:latin typeface="Calibri" panose="020F0502020204030204"/>
                <a:ea typeface="+mj-ea"/>
                <a:cs typeface="+mj-cs"/>
              </a:rPr>
              <a:t> voor de koning</a:t>
            </a:r>
          </a:p>
        </p:txBody>
      </p:sp>
      <p:sp>
        <p:nvSpPr>
          <p:cNvPr id="13" name="Tekstvak 12">
            <a:extLst>
              <a:ext uri="{FF2B5EF4-FFF2-40B4-BE49-F238E27FC236}">
                <a16:creationId xmlns:a16="http://schemas.microsoft.com/office/drawing/2014/main" id="{10384C41-DEE5-229F-2569-0220CD3A4555}"/>
              </a:ext>
            </a:extLst>
          </p:cNvPr>
          <p:cNvSpPr txBox="1"/>
          <p:nvPr/>
        </p:nvSpPr>
        <p:spPr>
          <a:xfrm>
            <a:off x="719663" y="3919592"/>
            <a:ext cx="6097248"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dirty="0">
                <a:ln>
                  <a:noFill/>
                </a:ln>
                <a:solidFill>
                  <a:prstClr val="black"/>
                </a:solidFill>
                <a:effectLst/>
                <a:uLnTx/>
                <a:uFillTx/>
                <a:latin typeface="Calibri" panose="020F0502020204030204"/>
                <a:ea typeface="+mn-ea"/>
                <a:cs typeface="+mn-cs"/>
              </a:rPr>
              <a:t>Tonke Dragt</a:t>
            </a:r>
          </a:p>
        </p:txBody>
      </p:sp>
      <p:sp>
        <p:nvSpPr>
          <p:cNvPr id="2" name="Tijdelijke aanduiding voor voettekst 10">
            <a:extLst>
              <a:ext uri="{FF2B5EF4-FFF2-40B4-BE49-F238E27FC236}">
                <a16:creationId xmlns:a16="http://schemas.microsoft.com/office/drawing/2014/main" id="{094DB30F-BAFE-2271-7CC3-BA5238ABD550}"/>
              </a:ext>
            </a:extLst>
          </p:cNvPr>
          <p:cNvSpPr>
            <a:spLocks noGrp="1"/>
          </p:cNvSpPr>
          <p:nvPr>
            <p:ph type="ftr" sz="quarter" idx="3"/>
          </p:nvPr>
        </p:nvSpPr>
        <p:spPr>
          <a:xfrm>
            <a:off x="834472" y="6356350"/>
            <a:ext cx="8869598"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Complot | Project bij </a:t>
            </a:r>
            <a:r>
              <a:rPr kumimoji="0" lang="nl-NL" sz="1600" b="0" i="1"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Talent</a:t>
            </a:r>
            <a:r>
              <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 onderbouw | © Uitgeverij Malmberg</a:t>
            </a:r>
          </a:p>
        </p:txBody>
      </p:sp>
      <p:sp>
        <p:nvSpPr>
          <p:cNvPr id="3" name="Ovaal 2">
            <a:extLst>
              <a:ext uri="{FF2B5EF4-FFF2-40B4-BE49-F238E27FC236}">
                <a16:creationId xmlns:a16="http://schemas.microsoft.com/office/drawing/2014/main" id="{DD7BD102-5A7D-92F4-8757-8FA2970A89A8}"/>
              </a:ext>
            </a:extLst>
          </p:cNvPr>
          <p:cNvSpPr/>
          <p:nvPr/>
        </p:nvSpPr>
        <p:spPr>
          <a:xfrm rot="471494">
            <a:off x="8941324" y="752354"/>
            <a:ext cx="2379518" cy="2379518"/>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dirty="0" err="1">
                <a:ln>
                  <a:noFill/>
                </a:ln>
                <a:solidFill>
                  <a:prstClr val="white"/>
                </a:solidFill>
                <a:effectLst/>
                <a:uLnTx/>
                <a:uFillTx/>
                <a:latin typeface="Calibri" panose="020F0502020204030204"/>
                <a:ea typeface="+mn-ea"/>
                <a:cs typeface="+mn-cs"/>
              </a:rPr>
              <a:t>Leestip</a:t>
            </a:r>
            <a:endParaRPr kumimoji="0" lang="nl-NL" sz="3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31008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7AF02F-6517-0BFD-41C3-33B4C44C2042}"/>
            </a:ext>
          </a:extLst>
        </p:cNvPr>
        <p:cNvGrpSpPr/>
        <p:nvPr/>
      </p:nvGrpSpPr>
      <p:grpSpPr>
        <a:xfrm>
          <a:off x="0" y="0"/>
          <a:ext cx="0" cy="0"/>
          <a:chOff x="0" y="0"/>
          <a:chExt cx="0" cy="0"/>
        </a:xfrm>
      </p:grpSpPr>
      <p:pic>
        <p:nvPicPr>
          <p:cNvPr id="1026" name="Picture 2">
            <a:hlinkClick r:id="rId3"/>
            <a:extLst>
              <a:ext uri="{FF2B5EF4-FFF2-40B4-BE49-F238E27FC236}">
                <a16:creationId xmlns:a16="http://schemas.microsoft.com/office/drawing/2014/main" id="{F08C0455-E47B-91E0-5A79-FC11670EC154}"/>
              </a:ext>
            </a:extLst>
          </p:cNvPr>
          <p:cNvPicPr>
            <a:picLocks noChangeAspect="1" noChangeArrowheads="1"/>
          </p:cNvPicPr>
          <p:nvPr/>
        </p:nvPicPr>
        <p:blipFill>
          <a:blip r:embed="rId4"/>
          <a:srcRect/>
          <a:stretch/>
        </p:blipFill>
        <p:spPr bwMode="auto">
          <a:xfrm>
            <a:off x="6096000" y="392254"/>
            <a:ext cx="3280219" cy="5248350"/>
          </a:xfrm>
          <a:prstGeom prst="rect">
            <a:avLst/>
          </a:prstGeom>
          <a:noFill/>
          <a:extLst>
            <a:ext uri="{909E8E84-426E-40DD-AFC4-6F175D3DCCD1}">
              <a14:hiddenFill xmlns:a14="http://schemas.microsoft.com/office/drawing/2010/main">
                <a:solidFill>
                  <a:srgbClr val="FFFFFF"/>
                </a:solidFill>
              </a14:hiddenFill>
            </a:ext>
          </a:extLst>
        </p:spPr>
      </p:pic>
      <p:sp>
        <p:nvSpPr>
          <p:cNvPr id="6" name="Tijdelijke aanduiding voor dianummer 5">
            <a:extLst>
              <a:ext uri="{FF2B5EF4-FFF2-40B4-BE49-F238E27FC236}">
                <a16:creationId xmlns:a16="http://schemas.microsoft.com/office/drawing/2014/main" id="{6C87E279-6F01-026A-A470-A65F82BDEEFB}"/>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4C63D0-5D9F-3B4B-8B78-B52575944F5A}" type="slidenum">
              <a:rPr kumimoji="0" lang="nl-NL" sz="1600" b="0" i="0" u="none" strike="noStrike" kern="1200" cap="none" spc="0" normalizeH="0" baseline="0" noProof="0" smtClean="0">
                <a:ln>
                  <a:noFill/>
                </a:ln>
                <a:solidFill>
                  <a:srgbClr val="E7E6E6">
                    <a:lumMod val="7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endParaRPr>
          </a:p>
        </p:txBody>
      </p:sp>
      <p:sp>
        <p:nvSpPr>
          <p:cNvPr id="11" name="Titel 2">
            <a:extLst>
              <a:ext uri="{FF2B5EF4-FFF2-40B4-BE49-F238E27FC236}">
                <a16:creationId xmlns:a16="http://schemas.microsoft.com/office/drawing/2014/main" id="{C56C279C-A651-3899-2EA8-569E4A1CE390}"/>
              </a:ext>
            </a:extLst>
          </p:cNvPr>
          <p:cNvSpPr txBox="1">
            <a:spLocks/>
          </p:cNvSpPr>
          <p:nvPr/>
        </p:nvSpPr>
        <p:spPr>
          <a:xfrm>
            <a:off x="719663" y="2603860"/>
            <a:ext cx="4998720" cy="825140"/>
          </a:xfrm>
          <a:prstGeom prst="rect">
            <a:avLst/>
          </a:prstGeom>
        </p:spPr>
        <p:txBody>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400" b="1" i="0" u="none" strike="noStrike" kern="1200" cap="none" spc="0" normalizeH="0" baseline="0" noProof="0" dirty="0">
                <a:ln>
                  <a:noFill/>
                </a:ln>
                <a:solidFill>
                  <a:prstClr val="white"/>
                </a:solidFill>
                <a:effectLst/>
                <a:uLnTx/>
                <a:uFillTx/>
                <a:latin typeface="Calibri" panose="020F0502020204030204"/>
                <a:ea typeface="+mj-ea"/>
                <a:cs typeface="+mj-cs"/>
              </a:rPr>
              <a:t>Een kern van waarheid</a:t>
            </a:r>
          </a:p>
        </p:txBody>
      </p:sp>
      <p:sp>
        <p:nvSpPr>
          <p:cNvPr id="13" name="Tekstvak 12">
            <a:extLst>
              <a:ext uri="{FF2B5EF4-FFF2-40B4-BE49-F238E27FC236}">
                <a16:creationId xmlns:a16="http://schemas.microsoft.com/office/drawing/2014/main" id="{61F35B5D-A4C9-FD03-D83E-F2DFBBEA36BD}"/>
              </a:ext>
            </a:extLst>
          </p:cNvPr>
          <p:cNvSpPr txBox="1"/>
          <p:nvPr/>
        </p:nvSpPr>
        <p:spPr>
          <a:xfrm>
            <a:off x="719663" y="3913912"/>
            <a:ext cx="6097248"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dirty="0">
                <a:ln>
                  <a:noFill/>
                </a:ln>
                <a:solidFill>
                  <a:prstClr val="black"/>
                </a:solidFill>
                <a:effectLst/>
                <a:uLnTx/>
                <a:uFillTx/>
                <a:latin typeface="Calibri" panose="020F0502020204030204"/>
                <a:ea typeface="+mn-ea"/>
                <a:cs typeface="+mn-cs"/>
              </a:rPr>
              <a:t>Peter Buurman</a:t>
            </a:r>
          </a:p>
        </p:txBody>
      </p:sp>
      <p:sp>
        <p:nvSpPr>
          <p:cNvPr id="2" name="Tijdelijke aanduiding voor voettekst 10">
            <a:extLst>
              <a:ext uri="{FF2B5EF4-FFF2-40B4-BE49-F238E27FC236}">
                <a16:creationId xmlns:a16="http://schemas.microsoft.com/office/drawing/2014/main" id="{691B874B-98F5-2A58-B446-9FA32ECBD6F7}"/>
              </a:ext>
            </a:extLst>
          </p:cNvPr>
          <p:cNvSpPr>
            <a:spLocks noGrp="1"/>
          </p:cNvSpPr>
          <p:nvPr>
            <p:ph type="ftr" sz="quarter" idx="3"/>
          </p:nvPr>
        </p:nvSpPr>
        <p:spPr>
          <a:xfrm>
            <a:off x="834472" y="6356350"/>
            <a:ext cx="8869598"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Complot | Project bij </a:t>
            </a:r>
            <a:r>
              <a:rPr kumimoji="0" lang="nl-NL" sz="1600" b="0" i="1"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Talent</a:t>
            </a:r>
            <a:r>
              <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 onderbouw | © Uitgeverij Malmberg</a:t>
            </a:r>
          </a:p>
        </p:txBody>
      </p:sp>
      <p:sp>
        <p:nvSpPr>
          <p:cNvPr id="3" name="Ovaal 2">
            <a:extLst>
              <a:ext uri="{FF2B5EF4-FFF2-40B4-BE49-F238E27FC236}">
                <a16:creationId xmlns:a16="http://schemas.microsoft.com/office/drawing/2014/main" id="{D97CB690-BD77-80B8-7FF0-11B662F4B71C}"/>
              </a:ext>
            </a:extLst>
          </p:cNvPr>
          <p:cNvSpPr/>
          <p:nvPr/>
        </p:nvSpPr>
        <p:spPr>
          <a:xfrm rot="471494">
            <a:off x="8941324" y="752354"/>
            <a:ext cx="2379518" cy="2379518"/>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dirty="0" err="1">
                <a:ln>
                  <a:noFill/>
                </a:ln>
                <a:solidFill>
                  <a:prstClr val="white"/>
                </a:solidFill>
                <a:effectLst/>
                <a:uLnTx/>
                <a:uFillTx/>
                <a:latin typeface="Calibri" panose="020F0502020204030204"/>
                <a:ea typeface="+mn-ea"/>
                <a:cs typeface="+mn-cs"/>
              </a:rPr>
              <a:t>Leestip</a:t>
            </a:r>
            <a:r>
              <a:rPr kumimoji="0" lang="nl-NL" sz="36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nl-NL" sz="1600" b="1" i="0" u="none" strike="noStrike" kern="1200" cap="none" spc="0" normalizeH="0" baseline="0" noProof="0" dirty="0">
                <a:ln>
                  <a:noFill/>
                </a:ln>
                <a:solidFill>
                  <a:prstClr val="white"/>
                </a:solidFill>
                <a:effectLst/>
                <a:uLnTx/>
                <a:uFillTx/>
                <a:latin typeface="Calibri" panose="020F0502020204030204"/>
                <a:ea typeface="+mn-ea"/>
                <a:cs typeface="+mn-cs"/>
              </a:rPr>
              <a:t>voor de gevorderde lezer</a:t>
            </a:r>
          </a:p>
        </p:txBody>
      </p:sp>
    </p:spTree>
    <p:extLst>
      <p:ext uri="{BB962C8B-B14F-4D97-AF65-F5344CB8AC3E}">
        <p14:creationId xmlns:p14="http://schemas.microsoft.com/office/powerpoint/2010/main" val="41761924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8DE943-C188-6C5C-7464-1F63543F45E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5A0CDC1-C4DD-CFCF-C6E3-75A3ED0C9311}"/>
              </a:ext>
            </a:extLst>
          </p:cNvPr>
          <p:cNvSpPr txBox="1">
            <a:spLocks/>
          </p:cNvSpPr>
          <p:nvPr/>
        </p:nvSpPr>
        <p:spPr>
          <a:xfrm>
            <a:off x="1757680" y="2380834"/>
            <a:ext cx="8485068" cy="2387600"/>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nl-NL" sz="13000" b="1" i="0" u="none" strike="noStrike" kern="1200" cap="none" spc="0" normalizeH="0" baseline="0" noProof="0" dirty="0">
                <a:ln>
                  <a:noFill/>
                </a:ln>
                <a:solidFill>
                  <a:prstClr val="white"/>
                </a:solidFill>
                <a:effectLst/>
                <a:uLnTx/>
                <a:uFillTx/>
                <a:latin typeface="Calibri" panose="020F0502020204030204"/>
                <a:ea typeface="+mj-ea"/>
                <a:cs typeface="+mj-cs"/>
              </a:rPr>
              <a:t>Les 3</a:t>
            </a:r>
            <a:br>
              <a:rPr kumimoji="0" lang="nl-NL" sz="10000" b="1" i="0" u="none" strike="noStrike" kern="1200" cap="none" spc="0" normalizeH="0" baseline="0" noProof="0" dirty="0">
                <a:ln>
                  <a:noFill/>
                </a:ln>
                <a:solidFill>
                  <a:prstClr val="white"/>
                </a:solidFill>
                <a:effectLst/>
                <a:uLnTx/>
                <a:uFillTx/>
                <a:latin typeface="Calibri" panose="020F0502020204030204"/>
                <a:ea typeface="+mj-ea"/>
                <a:cs typeface="+mj-cs"/>
              </a:rPr>
            </a:br>
            <a:endParaRPr kumimoji="0" lang="nl-NL" sz="10000" b="1" i="0" u="none" strike="noStrike" kern="1200" cap="none" spc="0" normalizeH="0" baseline="0" noProof="0" dirty="0">
              <a:ln>
                <a:noFill/>
              </a:ln>
              <a:solidFill>
                <a:prstClr val="white"/>
              </a:solidFill>
              <a:effectLst/>
              <a:uLnTx/>
              <a:uFillTx/>
              <a:latin typeface="Calibri" panose="020F0502020204030204"/>
              <a:ea typeface="+mj-ea"/>
              <a:cs typeface="+mj-cs"/>
            </a:endParaRPr>
          </a:p>
        </p:txBody>
      </p:sp>
      <p:sp>
        <p:nvSpPr>
          <p:cNvPr id="3" name="Ovaal 2">
            <a:extLst>
              <a:ext uri="{FF2B5EF4-FFF2-40B4-BE49-F238E27FC236}">
                <a16:creationId xmlns:a16="http://schemas.microsoft.com/office/drawing/2014/main" id="{DD8CD7F9-8EF3-769B-F180-EAA3AC6BD1D3}"/>
              </a:ext>
            </a:extLst>
          </p:cNvPr>
          <p:cNvSpPr/>
          <p:nvPr/>
        </p:nvSpPr>
        <p:spPr>
          <a:xfrm rot="471494">
            <a:off x="8931838" y="759882"/>
            <a:ext cx="2498607" cy="2510096"/>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2400" b="1" i="0" u="none" strike="noStrike" kern="1200" cap="none" spc="0" normalizeH="0" baseline="0" noProof="0" dirty="0">
                <a:ln>
                  <a:noFill/>
                </a:ln>
                <a:solidFill>
                  <a:prstClr val="white"/>
                </a:solidFill>
                <a:effectLst/>
                <a:uLnTx/>
                <a:uFillTx/>
                <a:latin typeface="Calibri" panose="020F0502020204030204"/>
                <a:ea typeface="+mn-ea"/>
                <a:cs typeface="+mn-cs"/>
              </a:rPr>
              <a:t>Schrijf je eigen </a:t>
            </a:r>
            <a:r>
              <a:rPr kumimoji="0" lang="nl-NL" sz="2400" b="1" i="0" u="none" strike="noStrike" kern="1200" cap="none" spc="0" normalizeH="0" baseline="0" noProof="0" dirty="0" err="1">
                <a:ln>
                  <a:noFill/>
                </a:ln>
                <a:solidFill>
                  <a:prstClr val="white"/>
                </a:solidFill>
                <a:effectLst/>
                <a:uLnTx/>
                <a:uFillTx/>
                <a:latin typeface="Calibri" panose="020F0502020204030204"/>
                <a:ea typeface="+mn-ea"/>
                <a:cs typeface="+mn-cs"/>
              </a:rPr>
              <a:t>complot-theorie</a:t>
            </a:r>
            <a:endParaRPr kumimoji="0" lang="nl-NL"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ijdelijke aanduiding voor dianummer 5">
            <a:extLst>
              <a:ext uri="{FF2B5EF4-FFF2-40B4-BE49-F238E27FC236}">
                <a16:creationId xmlns:a16="http://schemas.microsoft.com/office/drawing/2014/main" id="{50562A32-F6D5-7983-AC56-540472E2BFCF}"/>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4C63D0-5D9F-3B4B-8B78-B52575944F5A}" type="slidenum">
              <a:rPr kumimoji="0" lang="nl-NL" sz="1600" b="0" i="0" u="none" strike="noStrike" kern="1200" cap="none" spc="0" normalizeH="0" baseline="0" noProof="0" smtClean="0">
                <a:ln>
                  <a:noFill/>
                </a:ln>
                <a:solidFill>
                  <a:srgbClr val="E7E6E6">
                    <a:lumMod val="75000"/>
                  </a:srgbClr>
                </a:solidFill>
                <a:effectLst/>
                <a:uLnTx/>
                <a:uFillTx/>
                <a:latin typeface="Calibri Light"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endParaRPr>
          </a:p>
        </p:txBody>
      </p:sp>
      <p:sp>
        <p:nvSpPr>
          <p:cNvPr id="4" name="Tijdelijke aanduiding voor voettekst 10">
            <a:extLst>
              <a:ext uri="{FF2B5EF4-FFF2-40B4-BE49-F238E27FC236}">
                <a16:creationId xmlns:a16="http://schemas.microsoft.com/office/drawing/2014/main" id="{CB67D754-81A1-6AFE-0EC9-A8AABC78134A}"/>
              </a:ext>
            </a:extLst>
          </p:cNvPr>
          <p:cNvSpPr>
            <a:spLocks noGrp="1"/>
          </p:cNvSpPr>
          <p:nvPr>
            <p:ph type="ftr" sz="quarter" idx="3"/>
          </p:nvPr>
        </p:nvSpPr>
        <p:spPr>
          <a:xfrm>
            <a:off x="834472" y="6356350"/>
            <a:ext cx="8869598"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dirty="0">
                <a:solidFill>
                  <a:srgbClr val="E7E6E6">
                    <a:lumMod val="75000"/>
                  </a:srgbClr>
                </a:solidFill>
                <a:latin typeface="Calibri Light" panose="020F0302020204030204"/>
              </a:rPr>
              <a:t>Complot </a:t>
            </a:r>
            <a:r>
              <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 Project bij </a:t>
            </a:r>
            <a:r>
              <a:rPr kumimoji="0" lang="nl-NL" sz="1600" b="0" i="1"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Talent</a:t>
            </a:r>
            <a:r>
              <a:rPr kumimoji="0" lang="nl-NL" sz="1600" b="0" i="0" u="none" strike="noStrike" kern="1200" cap="none" spc="0" normalizeH="0" baseline="0" noProof="0" dirty="0">
                <a:ln>
                  <a:noFill/>
                </a:ln>
                <a:solidFill>
                  <a:srgbClr val="E7E6E6">
                    <a:lumMod val="75000"/>
                  </a:srgbClr>
                </a:solidFill>
                <a:effectLst/>
                <a:uLnTx/>
                <a:uFillTx/>
                <a:latin typeface="Calibri Light" panose="020F0302020204030204"/>
                <a:ea typeface="+mn-ea"/>
                <a:cs typeface="+mn-cs"/>
              </a:rPr>
              <a:t> onderbouw | © Uitgeverij Malmberg</a:t>
            </a:r>
          </a:p>
        </p:txBody>
      </p:sp>
    </p:spTree>
    <p:extLst>
      <p:ext uri="{BB962C8B-B14F-4D97-AF65-F5344CB8AC3E}">
        <p14:creationId xmlns:p14="http://schemas.microsoft.com/office/powerpoint/2010/main" val="23798037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E12F1CC-F229-CA75-093D-84F7B37BA26D}"/>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4C000672-32E8-FCED-0C5A-A1C463AAD15E}"/>
              </a:ext>
            </a:extLst>
          </p:cNvPr>
          <p:cNvSpPr>
            <a:spLocks noGrp="1"/>
          </p:cNvSpPr>
          <p:nvPr>
            <p:ph type="title"/>
          </p:nvPr>
        </p:nvSpPr>
        <p:spPr/>
        <p:txBody>
          <a:bodyPr/>
          <a:lstStyle/>
          <a:p>
            <a:r>
              <a:rPr lang="nl-NL" dirty="0"/>
              <a:t>Tip</a:t>
            </a:r>
          </a:p>
        </p:txBody>
      </p:sp>
      <p:sp>
        <p:nvSpPr>
          <p:cNvPr id="4" name="Tekstvak 3">
            <a:extLst>
              <a:ext uri="{FF2B5EF4-FFF2-40B4-BE49-F238E27FC236}">
                <a16:creationId xmlns:a16="http://schemas.microsoft.com/office/drawing/2014/main" id="{939FC0D3-EC55-4F77-F052-9169FEC29531}"/>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F6D5D4C0-26D7-7BBB-2D5D-FA1C76502756}"/>
              </a:ext>
            </a:extLst>
          </p:cNvPr>
          <p:cNvSpPr>
            <a:spLocks noGrp="1"/>
          </p:cNvSpPr>
          <p:nvPr>
            <p:ph type="sldNum" sz="quarter" idx="4"/>
          </p:nvPr>
        </p:nvSpPr>
        <p:spPr/>
        <p:txBody>
          <a:bodyPr/>
          <a:lstStyle/>
          <a:p>
            <a:fld id="{24A160AA-4E06-E04B-9295-C84AC3ABC789}" type="slidenum">
              <a:rPr lang="nl-NL" smtClean="0"/>
              <a:pPr/>
              <a:t>47</a:t>
            </a:fld>
            <a:endParaRPr lang="nl-NL" dirty="0"/>
          </a:p>
        </p:txBody>
      </p:sp>
      <p:sp>
        <p:nvSpPr>
          <p:cNvPr id="5" name="Tijdelijke aanduiding voor voettekst 10">
            <a:extLst>
              <a:ext uri="{FF2B5EF4-FFF2-40B4-BE49-F238E27FC236}">
                <a16:creationId xmlns:a16="http://schemas.microsoft.com/office/drawing/2014/main" id="{5CBCF592-A81F-CE72-AC30-E24A603DC070}"/>
              </a:ext>
            </a:extLst>
          </p:cNvPr>
          <p:cNvSpPr>
            <a:spLocks noGrp="1"/>
          </p:cNvSpPr>
          <p:nvPr>
            <p:ph type="ftr" sz="quarter" idx="3"/>
          </p:nvPr>
        </p:nvSpPr>
        <p:spPr>
          <a:xfrm>
            <a:off x="834472" y="6356350"/>
            <a:ext cx="8869598" cy="365125"/>
          </a:xfrm>
        </p:spPr>
        <p:txBody>
          <a:bodyPr/>
          <a:lstStyle/>
          <a:p>
            <a:pPr algn="ctr"/>
            <a:r>
              <a:rPr lang="nl-NL" dirty="0"/>
              <a:t> 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7E643108-A0F3-CE1A-5D3F-640039A55DAB}"/>
              </a:ext>
            </a:extLst>
          </p:cNvPr>
          <p:cNvSpPr>
            <a:spLocks noGrp="1"/>
          </p:cNvSpPr>
          <p:nvPr>
            <p:ph idx="1"/>
          </p:nvPr>
        </p:nvSpPr>
        <p:spPr/>
        <p:txBody>
          <a:bodyPr>
            <a:normAutofit fontScale="92500" lnSpcReduction="20000"/>
          </a:bodyPr>
          <a:lstStyle/>
          <a:p>
            <a:pPr marL="0" indent="0">
              <a:buNone/>
            </a:pPr>
            <a:r>
              <a:rPr lang="nl-NL" dirty="0"/>
              <a:t>Lees het fragment uit </a:t>
            </a:r>
            <a:r>
              <a:rPr lang="nl-NL" i="1" dirty="0"/>
              <a:t>Complot </a:t>
            </a:r>
            <a:r>
              <a:rPr lang="nl-NL" dirty="0"/>
              <a:t>van Jan Paul Schutten.</a:t>
            </a:r>
          </a:p>
          <a:p>
            <a:pPr marL="0" indent="0">
              <a:buNone/>
            </a:pPr>
            <a:r>
              <a:rPr lang="nl-NL" dirty="0"/>
              <a:t>Opnieuw kun je hier kiezen voor:</a:t>
            </a:r>
          </a:p>
          <a:p>
            <a:r>
              <a:rPr lang="nl-NL" dirty="0"/>
              <a:t>klassikaal lezen en </a:t>
            </a:r>
            <a:r>
              <a:rPr lang="nl-NL" i="1" dirty="0" err="1"/>
              <a:t>modeling</a:t>
            </a:r>
            <a:r>
              <a:rPr lang="nl-NL" dirty="0"/>
              <a:t>;</a:t>
            </a:r>
          </a:p>
          <a:p>
            <a:r>
              <a:rPr lang="nl-NL" dirty="0"/>
              <a:t>duo-lezen;</a:t>
            </a:r>
          </a:p>
          <a:p>
            <a:r>
              <a:rPr lang="nl-NL" dirty="0"/>
              <a:t>lezen in de groepjes van vier rondom het complot uit Les 2;</a:t>
            </a:r>
          </a:p>
          <a:p>
            <a:r>
              <a:rPr lang="nl-NL" dirty="0"/>
              <a:t>individueel lezen.</a:t>
            </a:r>
          </a:p>
          <a:p>
            <a:pPr>
              <a:buFontTx/>
              <a:buChar char="-"/>
            </a:pPr>
            <a:endParaRPr lang="nl-NL" dirty="0"/>
          </a:p>
          <a:p>
            <a:pPr marL="0" indent="0">
              <a:buNone/>
            </a:pPr>
            <a:r>
              <a:rPr lang="nl-NL" dirty="0"/>
              <a:t>Bij opdracht 1b kun je ervoor kiezen leerlingen een laptop te laten gebruiken. Dan kunnen leerlingen meer informatie opzoeken over de complotten/complottheorieën.</a:t>
            </a:r>
          </a:p>
        </p:txBody>
      </p:sp>
    </p:spTree>
    <p:extLst>
      <p:ext uri="{BB962C8B-B14F-4D97-AF65-F5344CB8AC3E}">
        <p14:creationId xmlns:p14="http://schemas.microsoft.com/office/powerpoint/2010/main" val="14375457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910F33-B058-E283-66EA-EDF4F692C10A}"/>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98AD1057-A4ED-3CCE-B94B-F20AD0CC1B45}"/>
              </a:ext>
            </a:extLst>
          </p:cNvPr>
          <p:cNvSpPr>
            <a:spLocks noGrp="1"/>
          </p:cNvSpPr>
          <p:nvPr>
            <p:ph idx="1"/>
          </p:nvPr>
        </p:nvSpPr>
        <p:spPr/>
        <p:txBody>
          <a:bodyPr/>
          <a:lstStyle/>
          <a:p>
            <a:pPr marL="0" indent="0">
              <a:buNone/>
            </a:pPr>
            <a:endParaRPr lang="nl-NL" dirty="0"/>
          </a:p>
          <a:p>
            <a:pPr marL="0" indent="0">
              <a:buNone/>
            </a:pPr>
            <a:r>
              <a:rPr lang="nl-NL" dirty="0"/>
              <a:t>Lazen jullie een complot of een complottheorie?</a:t>
            </a:r>
          </a:p>
          <a:p>
            <a:pPr marL="0" indent="0">
              <a:buNone/>
            </a:pPr>
            <a:endParaRPr lang="nl-NL" sz="2800" dirty="0"/>
          </a:p>
          <a:p>
            <a:pPr marL="0" indent="0">
              <a:buNone/>
            </a:pPr>
            <a:r>
              <a:rPr lang="nl-NL" dirty="0"/>
              <a:t>Waarom?</a:t>
            </a:r>
            <a:endParaRPr lang="nl-NL" sz="2800" dirty="0"/>
          </a:p>
          <a:p>
            <a:endParaRPr lang="nl-NL" dirty="0"/>
          </a:p>
        </p:txBody>
      </p:sp>
      <p:sp>
        <p:nvSpPr>
          <p:cNvPr id="3" name="Titel 2">
            <a:extLst>
              <a:ext uri="{FF2B5EF4-FFF2-40B4-BE49-F238E27FC236}">
                <a16:creationId xmlns:a16="http://schemas.microsoft.com/office/drawing/2014/main" id="{13D05C90-0C4D-6E9F-F962-5B1C0BDA8D94}"/>
              </a:ext>
            </a:extLst>
          </p:cNvPr>
          <p:cNvSpPr>
            <a:spLocks noGrp="1"/>
          </p:cNvSpPr>
          <p:nvPr>
            <p:ph type="title"/>
          </p:nvPr>
        </p:nvSpPr>
        <p:spPr>
          <a:xfrm>
            <a:off x="1506416" y="1"/>
            <a:ext cx="10552234" cy="1792962"/>
          </a:xfrm>
        </p:spPr>
        <p:txBody>
          <a:bodyPr/>
          <a:lstStyle/>
          <a:p>
            <a:r>
              <a:rPr lang="nl-NL" dirty="0"/>
              <a:t>Checklist</a:t>
            </a:r>
          </a:p>
        </p:txBody>
      </p:sp>
      <p:sp>
        <p:nvSpPr>
          <p:cNvPr id="4" name="Tekstvak 3">
            <a:extLst>
              <a:ext uri="{FF2B5EF4-FFF2-40B4-BE49-F238E27FC236}">
                <a16:creationId xmlns:a16="http://schemas.microsoft.com/office/drawing/2014/main" id="{DDD03595-F38B-C3B0-5E5F-E37556F05E72}"/>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1</a:t>
            </a:r>
          </a:p>
        </p:txBody>
      </p:sp>
      <p:sp>
        <p:nvSpPr>
          <p:cNvPr id="7" name="Tijdelijke aanduiding voor dianummer 6">
            <a:extLst>
              <a:ext uri="{FF2B5EF4-FFF2-40B4-BE49-F238E27FC236}">
                <a16:creationId xmlns:a16="http://schemas.microsoft.com/office/drawing/2014/main" id="{3469CB3C-D66B-4B65-5415-B7294AD0A719}"/>
              </a:ext>
            </a:extLst>
          </p:cNvPr>
          <p:cNvSpPr>
            <a:spLocks noGrp="1"/>
          </p:cNvSpPr>
          <p:nvPr>
            <p:ph type="sldNum" sz="quarter" idx="4"/>
          </p:nvPr>
        </p:nvSpPr>
        <p:spPr/>
        <p:txBody>
          <a:bodyPr/>
          <a:lstStyle/>
          <a:p>
            <a:fld id="{24A160AA-4E06-E04B-9295-C84AC3ABC789}" type="slidenum">
              <a:rPr lang="nl-NL" smtClean="0"/>
              <a:pPr/>
              <a:t>48</a:t>
            </a:fld>
            <a:endParaRPr lang="nl-NL" dirty="0"/>
          </a:p>
        </p:txBody>
      </p:sp>
      <p:sp>
        <p:nvSpPr>
          <p:cNvPr id="5" name="Tijdelijke aanduiding voor voettekst 10">
            <a:extLst>
              <a:ext uri="{FF2B5EF4-FFF2-40B4-BE49-F238E27FC236}">
                <a16:creationId xmlns:a16="http://schemas.microsoft.com/office/drawing/2014/main" id="{7973F618-F80A-4EBE-D40B-FB33DD6404DD}"/>
              </a:ext>
            </a:extLst>
          </p:cNvPr>
          <p:cNvSpPr>
            <a:spLocks noGrp="1"/>
          </p:cNvSpPr>
          <p:nvPr>
            <p:ph type="ftr" sz="quarter" idx="3"/>
          </p:nvPr>
        </p:nvSpPr>
        <p:spPr>
          <a:xfrm>
            <a:off x="834472" y="6356350"/>
            <a:ext cx="8869598" cy="365125"/>
          </a:xfrm>
        </p:spPr>
        <p:txBody>
          <a:bodyPr/>
          <a:lstStyle/>
          <a:p>
            <a:pPr algn="ctr"/>
            <a:r>
              <a:rPr lang="nl-NL" dirty="0"/>
              <a:t> Complot | Project bij </a:t>
            </a:r>
            <a:r>
              <a:rPr lang="nl-NL" i="1" dirty="0"/>
              <a:t>Talent</a:t>
            </a:r>
            <a:r>
              <a:rPr lang="nl-NL" dirty="0"/>
              <a:t> onderbouw | © Uitgeverij Malmberg</a:t>
            </a:r>
          </a:p>
        </p:txBody>
      </p:sp>
    </p:spTree>
    <p:extLst>
      <p:ext uri="{BB962C8B-B14F-4D97-AF65-F5344CB8AC3E}">
        <p14:creationId xmlns:p14="http://schemas.microsoft.com/office/powerpoint/2010/main" val="14854076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D5D6CC5-C8D3-ECD7-8A5B-23969A31E422}"/>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64074FA4-A133-4400-A779-2FE75A5EC9BB}"/>
              </a:ext>
            </a:extLst>
          </p:cNvPr>
          <p:cNvSpPr>
            <a:spLocks noGrp="1"/>
          </p:cNvSpPr>
          <p:nvPr>
            <p:ph type="title"/>
          </p:nvPr>
        </p:nvSpPr>
        <p:spPr/>
        <p:txBody>
          <a:bodyPr/>
          <a:lstStyle/>
          <a:p>
            <a:r>
              <a:rPr lang="nl-NL" dirty="0"/>
              <a:t>Tip</a:t>
            </a:r>
          </a:p>
        </p:txBody>
      </p:sp>
      <p:sp>
        <p:nvSpPr>
          <p:cNvPr id="4" name="Tekstvak 3">
            <a:extLst>
              <a:ext uri="{FF2B5EF4-FFF2-40B4-BE49-F238E27FC236}">
                <a16:creationId xmlns:a16="http://schemas.microsoft.com/office/drawing/2014/main" id="{E8D678F9-04A7-B0CA-CFDF-5CE1234A3148}"/>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DE59E892-5F11-CC15-2446-8F9F23D315CE}"/>
              </a:ext>
            </a:extLst>
          </p:cNvPr>
          <p:cNvSpPr>
            <a:spLocks noGrp="1"/>
          </p:cNvSpPr>
          <p:nvPr>
            <p:ph type="sldNum" sz="quarter" idx="4"/>
          </p:nvPr>
        </p:nvSpPr>
        <p:spPr/>
        <p:txBody>
          <a:bodyPr/>
          <a:lstStyle/>
          <a:p>
            <a:fld id="{24A160AA-4E06-E04B-9295-C84AC3ABC789}" type="slidenum">
              <a:rPr lang="nl-NL" smtClean="0"/>
              <a:pPr/>
              <a:t>49</a:t>
            </a:fld>
            <a:endParaRPr lang="nl-NL" dirty="0"/>
          </a:p>
        </p:txBody>
      </p:sp>
      <p:sp>
        <p:nvSpPr>
          <p:cNvPr id="5" name="Tijdelijke aanduiding voor voettekst 10">
            <a:extLst>
              <a:ext uri="{FF2B5EF4-FFF2-40B4-BE49-F238E27FC236}">
                <a16:creationId xmlns:a16="http://schemas.microsoft.com/office/drawing/2014/main" id="{76334C03-FCF9-10DA-BFD7-CC1832B3C1F4}"/>
              </a:ext>
            </a:extLst>
          </p:cNvPr>
          <p:cNvSpPr>
            <a:spLocks noGrp="1"/>
          </p:cNvSpPr>
          <p:nvPr>
            <p:ph type="ftr" sz="quarter" idx="3"/>
          </p:nvPr>
        </p:nvSpPr>
        <p:spPr>
          <a:xfrm>
            <a:off x="834472" y="6356350"/>
            <a:ext cx="8869598" cy="365125"/>
          </a:xfrm>
        </p:spPr>
        <p:txBody>
          <a:bodyPr/>
          <a:lstStyle/>
          <a:p>
            <a:pPr algn="ctr"/>
            <a:r>
              <a:rPr lang="nl-NL" dirty="0"/>
              <a:t> 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C3FA8AB6-5AB4-F94B-442E-2651A236AC2E}"/>
              </a:ext>
            </a:extLst>
          </p:cNvPr>
          <p:cNvSpPr>
            <a:spLocks noGrp="1"/>
          </p:cNvSpPr>
          <p:nvPr>
            <p:ph idx="1"/>
          </p:nvPr>
        </p:nvSpPr>
        <p:spPr>
          <a:xfrm>
            <a:off x="760396" y="2179114"/>
            <a:ext cx="10024514" cy="3791085"/>
          </a:xfrm>
        </p:spPr>
        <p:txBody>
          <a:bodyPr>
            <a:normAutofit/>
          </a:bodyPr>
          <a:lstStyle/>
          <a:p>
            <a:pPr marL="0" indent="0">
              <a:buNone/>
            </a:pPr>
            <a:r>
              <a:rPr lang="nl-NL" dirty="0"/>
              <a:t>Leerlingen bedenken een complottheorie die speelt bij jullie op school. Een tip daarbij:</a:t>
            </a:r>
          </a:p>
          <a:p>
            <a:r>
              <a:rPr lang="nl-NL" dirty="0"/>
              <a:t>Het gaat om een verzonnen verhaal op jullie eigen school. Het is logisch als daar mensen een rol in spelen die jullie kennen, maar houdt het wel netjes.</a:t>
            </a:r>
          </a:p>
          <a:p>
            <a:pPr>
              <a:buFontTx/>
              <a:buChar char="-"/>
            </a:pPr>
            <a:endParaRPr lang="nl-NL" dirty="0"/>
          </a:p>
        </p:txBody>
      </p:sp>
    </p:spTree>
    <p:extLst>
      <p:ext uri="{BB962C8B-B14F-4D97-AF65-F5344CB8AC3E}">
        <p14:creationId xmlns:p14="http://schemas.microsoft.com/office/powerpoint/2010/main" val="1053759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DBF0AAB-B54A-4832-8D81-D005C4C1AC83}"/>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2D86FFFF-2EC3-F0DF-F0DE-016AE542AADA}"/>
              </a:ext>
            </a:extLst>
          </p:cNvPr>
          <p:cNvSpPr>
            <a:spLocks noGrp="1"/>
          </p:cNvSpPr>
          <p:nvPr>
            <p:ph idx="1"/>
          </p:nvPr>
        </p:nvSpPr>
        <p:spPr>
          <a:xfrm>
            <a:off x="834472" y="2179114"/>
            <a:ext cx="9267524" cy="3791085"/>
          </a:xfrm>
        </p:spPr>
        <p:txBody>
          <a:bodyPr vert="horz" lIns="91440" tIns="45720" rIns="91440" bIns="45720" rtlCol="0" anchor="t">
            <a:normAutofit/>
          </a:bodyPr>
          <a:lstStyle/>
          <a:p>
            <a:pPr marL="0" indent="0">
              <a:buNone/>
            </a:pPr>
            <a:r>
              <a:rPr lang="nl-NL" sz="2000" dirty="0"/>
              <a:t>Omdat dit project breed inzetbaar is in de onderbouw, wordt niveaudifferentiatie toegepast. Er is keuze uit twee niveaus: basis en uitdagend. Afhankelijk van het niveau van je klas en leerlingen kies je voor één van beide niveaus per klas, maar je kunt de differentiatie ook toepassen binnen je klas op individueel niveau. </a:t>
            </a:r>
          </a:p>
          <a:p>
            <a:r>
              <a:rPr lang="nl-NL" sz="2000" dirty="0"/>
              <a:t>Het docentenmateriaal in deze dia’s bevat de informatie voor beide niveaus, waarbij je het niveau herkent aan de gekleurde markering: </a:t>
            </a:r>
            <a:r>
              <a:rPr lang="nl-NL" sz="2000" dirty="0">
                <a:highlight>
                  <a:srgbClr val="008000"/>
                </a:highlight>
              </a:rPr>
              <a:t>basis</a:t>
            </a:r>
            <a:r>
              <a:rPr lang="nl-NL" sz="2000" dirty="0"/>
              <a:t> en </a:t>
            </a:r>
            <a:r>
              <a:rPr lang="nl-NL" sz="2000" dirty="0">
                <a:highlight>
                  <a:srgbClr val="C64A2B"/>
                </a:highlight>
              </a:rPr>
              <a:t>uitdagend</a:t>
            </a:r>
            <a:r>
              <a:rPr lang="nl-NL" sz="2000" dirty="0"/>
              <a:t>. </a:t>
            </a:r>
          </a:p>
          <a:p>
            <a:r>
              <a:rPr lang="nl-NL" sz="2000" dirty="0"/>
              <a:t>Er zijn twee varianten van de leerlingenboekjes, een met extra materiaal basis en een met extra materiaal uitdagend. </a:t>
            </a:r>
          </a:p>
        </p:txBody>
      </p:sp>
      <p:sp>
        <p:nvSpPr>
          <p:cNvPr id="3" name="Titel 2">
            <a:extLst>
              <a:ext uri="{FF2B5EF4-FFF2-40B4-BE49-F238E27FC236}">
                <a16:creationId xmlns:a16="http://schemas.microsoft.com/office/drawing/2014/main" id="{CC90BAF3-50BF-B2A0-F55E-2834A0904287}"/>
              </a:ext>
            </a:extLst>
          </p:cNvPr>
          <p:cNvSpPr>
            <a:spLocks noGrp="1"/>
          </p:cNvSpPr>
          <p:nvPr>
            <p:ph type="title"/>
          </p:nvPr>
        </p:nvSpPr>
        <p:spPr/>
        <p:txBody>
          <a:bodyPr/>
          <a:lstStyle/>
          <a:p>
            <a:r>
              <a:rPr lang="nl-NL" sz="4400" dirty="0"/>
              <a:t>Algemene informatie voor de docent</a:t>
            </a:r>
            <a:endParaRPr lang="nl-NL" dirty="0"/>
          </a:p>
        </p:txBody>
      </p:sp>
      <p:sp>
        <p:nvSpPr>
          <p:cNvPr id="4" name="Tekstvak 3">
            <a:extLst>
              <a:ext uri="{FF2B5EF4-FFF2-40B4-BE49-F238E27FC236}">
                <a16:creationId xmlns:a16="http://schemas.microsoft.com/office/drawing/2014/main" id="{4B21DF17-0419-A019-045D-CD4E920D70B4}"/>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A30053EF-AA8B-E0A9-C8E0-06A76EF4419A}"/>
              </a:ext>
            </a:extLst>
          </p:cNvPr>
          <p:cNvSpPr>
            <a:spLocks noGrp="1"/>
          </p:cNvSpPr>
          <p:nvPr>
            <p:ph type="sldNum" sz="quarter" idx="4"/>
          </p:nvPr>
        </p:nvSpPr>
        <p:spPr/>
        <p:txBody>
          <a:bodyPr/>
          <a:lstStyle/>
          <a:p>
            <a:fld id="{24A160AA-4E06-E04B-9295-C84AC3ABC789}" type="slidenum">
              <a:rPr lang="nl-NL" smtClean="0"/>
              <a:pPr/>
              <a:t>5</a:t>
            </a:fld>
            <a:endParaRPr lang="nl-NL" dirty="0"/>
          </a:p>
        </p:txBody>
      </p:sp>
      <p:sp>
        <p:nvSpPr>
          <p:cNvPr id="5" name="Tijdelijke aanduiding voor voettekst 10">
            <a:extLst>
              <a:ext uri="{FF2B5EF4-FFF2-40B4-BE49-F238E27FC236}">
                <a16:creationId xmlns:a16="http://schemas.microsoft.com/office/drawing/2014/main" id="{E80A3315-0053-3FC9-DAD5-A4D105E408A9}"/>
              </a:ext>
            </a:extLst>
          </p:cNvPr>
          <p:cNvSpPr>
            <a:spLocks noGrp="1"/>
          </p:cNvSpPr>
          <p:nvPr>
            <p:ph type="ftr" sz="quarter" idx="3"/>
          </p:nvPr>
        </p:nvSpPr>
        <p:spPr>
          <a:xfrm>
            <a:off x="834472" y="6356350"/>
            <a:ext cx="8869598" cy="365125"/>
          </a:xfrm>
        </p:spPr>
        <p:txBody>
          <a:bodyPr lIns="91440" tIns="45720" rIns="91440" bIns="45720" anchor="t"/>
          <a:lstStyle/>
          <a:p>
            <a:pPr algn="ctr"/>
            <a:r>
              <a:rPr lang="nl-NL" dirty="0"/>
              <a:t>Complot| Project bij </a:t>
            </a:r>
            <a:r>
              <a:rPr lang="nl-NL" i="1" dirty="0"/>
              <a:t>Talent</a:t>
            </a:r>
            <a:r>
              <a:rPr lang="nl-NL" dirty="0"/>
              <a:t> onderbouw | © Uitgeverij Malmberg</a:t>
            </a:r>
          </a:p>
        </p:txBody>
      </p:sp>
    </p:spTree>
    <p:extLst>
      <p:ext uri="{BB962C8B-B14F-4D97-AF65-F5344CB8AC3E}">
        <p14:creationId xmlns:p14="http://schemas.microsoft.com/office/powerpoint/2010/main" val="26572424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C5A03-07C2-C7AF-C6BE-B70B72A09BB6}"/>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955F5E48-6FDD-E143-5953-1F5D084D5DD4}"/>
              </a:ext>
            </a:extLst>
          </p:cNvPr>
          <p:cNvSpPr>
            <a:spLocks noGrp="1"/>
          </p:cNvSpPr>
          <p:nvPr>
            <p:ph idx="1"/>
          </p:nvPr>
        </p:nvSpPr>
        <p:spPr/>
        <p:txBody>
          <a:bodyPr/>
          <a:lstStyle/>
          <a:p>
            <a:pPr marL="0" indent="0">
              <a:buNone/>
            </a:pPr>
            <a:endParaRPr lang="nl-NL" i="1" dirty="0"/>
          </a:p>
          <a:p>
            <a:pPr marL="0" indent="0">
              <a:buNone/>
            </a:pPr>
            <a:endParaRPr lang="nl-NL" dirty="0"/>
          </a:p>
        </p:txBody>
      </p:sp>
      <p:sp>
        <p:nvSpPr>
          <p:cNvPr id="3" name="Titel 2">
            <a:extLst>
              <a:ext uri="{FF2B5EF4-FFF2-40B4-BE49-F238E27FC236}">
                <a16:creationId xmlns:a16="http://schemas.microsoft.com/office/drawing/2014/main" id="{D1FD4C97-CA74-26C7-4961-0BE5908E2153}"/>
              </a:ext>
            </a:extLst>
          </p:cNvPr>
          <p:cNvSpPr>
            <a:spLocks noGrp="1"/>
          </p:cNvSpPr>
          <p:nvPr>
            <p:ph type="title"/>
          </p:nvPr>
        </p:nvSpPr>
        <p:spPr>
          <a:xfrm>
            <a:off x="1506416" y="1"/>
            <a:ext cx="10552234" cy="1792962"/>
          </a:xfrm>
        </p:spPr>
        <p:txBody>
          <a:bodyPr/>
          <a:lstStyle/>
          <a:p>
            <a:r>
              <a:rPr lang="nl-NL" dirty="0"/>
              <a:t>Bedenk en schrijf je eigen complottheorie</a:t>
            </a:r>
          </a:p>
        </p:txBody>
      </p:sp>
      <p:sp>
        <p:nvSpPr>
          <p:cNvPr id="4" name="Tekstvak 3">
            <a:extLst>
              <a:ext uri="{FF2B5EF4-FFF2-40B4-BE49-F238E27FC236}">
                <a16:creationId xmlns:a16="http://schemas.microsoft.com/office/drawing/2014/main" id="{0AD87283-2A13-F0D8-08BC-0A7CC22D6312}"/>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2</a:t>
            </a:r>
          </a:p>
        </p:txBody>
      </p:sp>
      <p:sp>
        <p:nvSpPr>
          <p:cNvPr id="7" name="Tijdelijke aanduiding voor dianummer 6">
            <a:extLst>
              <a:ext uri="{FF2B5EF4-FFF2-40B4-BE49-F238E27FC236}">
                <a16:creationId xmlns:a16="http://schemas.microsoft.com/office/drawing/2014/main" id="{2A249F43-F370-17E9-B4D3-FE43CC0FAC94}"/>
              </a:ext>
            </a:extLst>
          </p:cNvPr>
          <p:cNvSpPr>
            <a:spLocks noGrp="1"/>
          </p:cNvSpPr>
          <p:nvPr>
            <p:ph type="sldNum" sz="quarter" idx="4"/>
          </p:nvPr>
        </p:nvSpPr>
        <p:spPr/>
        <p:txBody>
          <a:bodyPr/>
          <a:lstStyle/>
          <a:p>
            <a:fld id="{24A160AA-4E06-E04B-9295-C84AC3ABC789}" type="slidenum">
              <a:rPr lang="nl-NL" smtClean="0"/>
              <a:pPr/>
              <a:t>50</a:t>
            </a:fld>
            <a:endParaRPr lang="nl-NL" dirty="0"/>
          </a:p>
        </p:txBody>
      </p:sp>
      <p:sp>
        <p:nvSpPr>
          <p:cNvPr id="5" name="Tijdelijke aanduiding voor voettekst 10">
            <a:extLst>
              <a:ext uri="{FF2B5EF4-FFF2-40B4-BE49-F238E27FC236}">
                <a16:creationId xmlns:a16="http://schemas.microsoft.com/office/drawing/2014/main" id="{1A29A0E3-B402-A196-E20E-B3A48ECE3DB5}"/>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6" name="Tijdelijke aanduiding voor inhoud 1">
            <a:extLst>
              <a:ext uri="{FF2B5EF4-FFF2-40B4-BE49-F238E27FC236}">
                <a16:creationId xmlns:a16="http://schemas.microsoft.com/office/drawing/2014/main" id="{6487E475-E4E1-C044-6ACD-76CB936229A0}"/>
              </a:ext>
            </a:extLst>
          </p:cNvPr>
          <p:cNvSpPr txBox="1">
            <a:spLocks/>
          </p:cNvSpPr>
          <p:nvPr/>
        </p:nvSpPr>
        <p:spPr>
          <a:xfrm>
            <a:off x="912796" y="2331514"/>
            <a:ext cx="9267524" cy="379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nl-NL" dirty="0"/>
          </a:p>
          <a:p>
            <a:pPr marL="0" indent="0">
              <a:buNone/>
            </a:pPr>
            <a:endParaRPr lang="nl-NL" dirty="0"/>
          </a:p>
        </p:txBody>
      </p:sp>
      <p:graphicFrame>
        <p:nvGraphicFramePr>
          <p:cNvPr id="10" name="Tabel 9">
            <a:extLst>
              <a:ext uri="{FF2B5EF4-FFF2-40B4-BE49-F238E27FC236}">
                <a16:creationId xmlns:a16="http://schemas.microsoft.com/office/drawing/2014/main" id="{45F71E27-E7FF-B5FE-493E-EA19C1C12FA1}"/>
              </a:ext>
            </a:extLst>
          </p:cNvPr>
          <p:cNvGraphicFramePr>
            <a:graphicFrameLocks noGrp="1"/>
          </p:cNvGraphicFramePr>
          <p:nvPr>
            <p:extLst>
              <p:ext uri="{D42A27DB-BD31-4B8C-83A1-F6EECF244321}">
                <p14:modId xmlns:p14="http://schemas.microsoft.com/office/powerpoint/2010/main" val="1876654273"/>
              </p:ext>
            </p:extLst>
          </p:nvPr>
        </p:nvGraphicFramePr>
        <p:xfrm>
          <a:off x="1856697" y="2930884"/>
          <a:ext cx="8168640" cy="2711815"/>
        </p:xfrm>
        <a:graphic>
          <a:graphicData uri="http://schemas.openxmlformats.org/drawingml/2006/table">
            <a:tbl>
              <a:tblPr firstRow="1" bandRow="1">
                <a:tableStyleId>{5C22544A-7EE6-4342-B048-85BDC9FD1C3A}</a:tableStyleId>
              </a:tblPr>
              <a:tblGrid>
                <a:gridCol w="2722880">
                  <a:extLst>
                    <a:ext uri="{9D8B030D-6E8A-4147-A177-3AD203B41FA5}">
                      <a16:colId xmlns:a16="http://schemas.microsoft.com/office/drawing/2014/main" val="3083259854"/>
                    </a:ext>
                  </a:extLst>
                </a:gridCol>
                <a:gridCol w="2722880">
                  <a:extLst>
                    <a:ext uri="{9D8B030D-6E8A-4147-A177-3AD203B41FA5}">
                      <a16:colId xmlns:a16="http://schemas.microsoft.com/office/drawing/2014/main" val="2405009595"/>
                    </a:ext>
                  </a:extLst>
                </a:gridCol>
                <a:gridCol w="2722880">
                  <a:extLst>
                    <a:ext uri="{9D8B030D-6E8A-4147-A177-3AD203B41FA5}">
                      <a16:colId xmlns:a16="http://schemas.microsoft.com/office/drawing/2014/main" val="3753110380"/>
                    </a:ext>
                  </a:extLst>
                </a:gridCol>
              </a:tblGrid>
              <a:tr h="2711815">
                <a:tc>
                  <a:txBody>
                    <a:bodyPr/>
                    <a:lstStyle/>
                    <a:p>
                      <a:pPr lvl="0" algn="l">
                        <a:lnSpc>
                          <a:spcPct val="100000"/>
                        </a:lnSpc>
                        <a:spcBef>
                          <a:spcPts val="0"/>
                        </a:spcBef>
                        <a:spcAft>
                          <a:spcPts val="0"/>
                        </a:spcAft>
                        <a:buNone/>
                      </a:pPr>
                      <a:r>
                        <a:rPr lang="nl-NL" sz="2000" b="1" i="0" u="none" strike="noStrike" noProof="0" dirty="0">
                          <a:solidFill>
                            <a:schemeClr val="tx1"/>
                          </a:solidFill>
                          <a:latin typeface="Calibri"/>
                          <a:ea typeface="Calibri"/>
                          <a:cs typeface="Calibri"/>
                        </a:rPr>
                        <a:t>Scenario 1</a:t>
                      </a:r>
                      <a:endParaRPr lang="nl-NL" sz="2000" dirty="0">
                        <a:solidFill>
                          <a:schemeClr val="tx1"/>
                        </a:solidFill>
                        <a:latin typeface="Calibri"/>
                        <a:ea typeface="Calibri"/>
                        <a:cs typeface="Calibri"/>
                      </a:endParaRPr>
                    </a:p>
                    <a:p>
                      <a:pPr lvl="0" algn="l">
                        <a:lnSpc>
                          <a:spcPct val="100000"/>
                        </a:lnSpc>
                        <a:spcBef>
                          <a:spcPts val="0"/>
                        </a:spcBef>
                        <a:spcAft>
                          <a:spcPts val="0"/>
                        </a:spcAft>
                        <a:buNone/>
                      </a:pPr>
                      <a:endParaRPr lang="nl-NL" sz="2000" dirty="0">
                        <a:solidFill>
                          <a:schemeClr val="tx1"/>
                        </a:solidFill>
                        <a:latin typeface="Calibri"/>
                        <a:ea typeface="Calibri"/>
                        <a:cs typeface="Calibri"/>
                      </a:endParaRPr>
                    </a:p>
                    <a:p>
                      <a:pPr lvl="0">
                        <a:buNone/>
                      </a:pPr>
                      <a:r>
                        <a:rPr lang="nl-NL" sz="2000" b="0" i="0" u="none" strike="noStrike" noProof="0" dirty="0">
                          <a:solidFill>
                            <a:schemeClr val="tx1"/>
                          </a:solidFill>
                          <a:latin typeface="Calibri"/>
                          <a:ea typeface="Calibri"/>
                          <a:cs typeface="Calibri"/>
                        </a:rPr>
                        <a:t>Je hebt belangrijke mensen op school horen praten die normaal nooit met elkaar praten. Dat moet wel iets betekenen.</a:t>
                      </a:r>
                      <a:endParaRPr lang="nl-NL" sz="2000" dirty="0">
                        <a:solidFill>
                          <a:schemeClr val="tx1"/>
                        </a:solidFill>
                        <a:latin typeface="Calibri"/>
                        <a:ea typeface="Calibri"/>
                        <a:cs typeface="Calibri"/>
                      </a:endParaRPr>
                    </a:p>
                  </a:txBody>
                  <a:tcPr>
                    <a:lnL w="12700">
                      <a:solidFill>
                        <a:schemeClr val="tx1"/>
                      </a:solidFill>
                    </a:lnL>
                    <a:lnR w="12700">
                      <a:solidFill>
                        <a:schemeClr val="tx1"/>
                      </a:solidFill>
                    </a:lnR>
                    <a:lnT w="12700">
                      <a:solidFill>
                        <a:schemeClr val="tx1"/>
                      </a:solidFill>
                    </a:lnT>
                    <a:lnB w="12700">
                      <a:solidFill>
                        <a:schemeClr val="tx1"/>
                      </a:solidFill>
                    </a:lnB>
                    <a:noFill/>
                  </a:tcPr>
                </a:tc>
                <a:tc>
                  <a:txBody>
                    <a:bodyPr/>
                    <a:lstStyle/>
                    <a:p>
                      <a:pPr lvl="0" algn="l">
                        <a:lnSpc>
                          <a:spcPct val="100000"/>
                        </a:lnSpc>
                        <a:spcBef>
                          <a:spcPts val="0"/>
                        </a:spcBef>
                        <a:spcAft>
                          <a:spcPts val="0"/>
                        </a:spcAft>
                        <a:buNone/>
                      </a:pPr>
                      <a:r>
                        <a:rPr lang="nl-NL" sz="2000" b="1" i="0" u="none" strike="noStrike" noProof="0">
                          <a:solidFill>
                            <a:schemeClr val="tx1"/>
                          </a:solidFill>
                          <a:latin typeface="Calibri"/>
                          <a:ea typeface="Calibri"/>
                          <a:cs typeface="Calibri"/>
                        </a:rPr>
                        <a:t>Scenario 2</a:t>
                      </a:r>
                      <a:endParaRPr lang="nl-NL" sz="2000" dirty="0">
                        <a:solidFill>
                          <a:schemeClr val="tx1"/>
                        </a:solidFill>
                        <a:latin typeface="Calibri"/>
                        <a:ea typeface="Calibri"/>
                        <a:cs typeface="Calibri"/>
                      </a:endParaRPr>
                    </a:p>
                    <a:p>
                      <a:pPr lvl="0" algn="l">
                        <a:lnSpc>
                          <a:spcPct val="100000"/>
                        </a:lnSpc>
                        <a:spcBef>
                          <a:spcPts val="0"/>
                        </a:spcBef>
                        <a:spcAft>
                          <a:spcPts val="0"/>
                        </a:spcAft>
                        <a:buNone/>
                      </a:pPr>
                      <a:endParaRPr lang="nl-NL" sz="2000" dirty="0">
                        <a:solidFill>
                          <a:schemeClr val="tx1"/>
                        </a:solidFill>
                        <a:latin typeface="Calibri"/>
                        <a:ea typeface="Calibri"/>
                        <a:cs typeface="Calibri"/>
                      </a:endParaRPr>
                    </a:p>
                    <a:p>
                      <a:pPr lvl="0">
                        <a:buNone/>
                      </a:pPr>
                      <a:r>
                        <a:rPr lang="nl-NL" sz="2000" b="0" i="0" u="none" strike="noStrike" noProof="0">
                          <a:solidFill>
                            <a:schemeClr val="tx1"/>
                          </a:solidFill>
                          <a:latin typeface="Calibri"/>
                          <a:ea typeface="Calibri"/>
                          <a:cs typeface="Calibri"/>
                        </a:rPr>
                        <a:t>Je hebt gezien dat er gegraven wordt naast je schoolgebouw. Er staan ook mannen in witte pakken. Daar moet iets achter zitten.</a:t>
                      </a:r>
                      <a:endParaRPr lang="nl-NL" sz="2000" dirty="0">
                        <a:solidFill>
                          <a:schemeClr val="tx1"/>
                        </a:solidFill>
                        <a:latin typeface="Calibri"/>
                        <a:ea typeface="Calibri"/>
                        <a:cs typeface="Calibri"/>
                      </a:endParaRPr>
                    </a:p>
                  </a:txBody>
                  <a:tcPr>
                    <a:lnL w="12700">
                      <a:solidFill>
                        <a:schemeClr val="tx1"/>
                      </a:solidFill>
                    </a:lnL>
                    <a:lnR w="12700">
                      <a:solidFill>
                        <a:schemeClr val="tx1"/>
                      </a:solidFill>
                    </a:lnR>
                    <a:lnT w="12700">
                      <a:solidFill>
                        <a:schemeClr val="tx1"/>
                      </a:solidFill>
                    </a:lnT>
                    <a:lnB w="12700">
                      <a:solidFill>
                        <a:schemeClr val="tx1"/>
                      </a:solidFill>
                    </a:lnB>
                    <a:noFill/>
                  </a:tcPr>
                </a:tc>
                <a:tc>
                  <a:txBody>
                    <a:bodyPr/>
                    <a:lstStyle/>
                    <a:p>
                      <a:pPr lvl="0" algn="l">
                        <a:lnSpc>
                          <a:spcPct val="100000"/>
                        </a:lnSpc>
                        <a:spcBef>
                          <a:spcPts val="0"/>
                        </a:spcBef>
                        <a:spcAft>
                          <a:spcPts val="0"/>
                        </a:spcAft>
                        <a:buNone/>
                      </a:pPr>
                      <a:r>
                        <a:rPr lang="nl-NL" sz="2000" b="1" i="0" u="none" strike="noStrike" noProof="0" dirty="0">
                          <a:solidFill>
                            <a:schemeClr val="tx1"/>
                          </a:solidFill>
                          <a:latin typeface="Calibri"/>
                          <a:ea typeface="Calibri"/>
                          <a:cs typeface="Calibri"/>
                        </a:rPr>
                        <a:t>Scenario 3</a:t>
                      </a:r>
                      <a:endParaRPr lang="nl-NL" sz="2000" dirty="0">
                        <a:solidFill>
                          <a:schemeClr val="tx1"/>
                        </a:solidFill>
                        <a:latin typeface="Calibri"/>
                        <a:ea typeface="Calibri"/>
                        <a:cs typeface="Calibri"/>
                      </a:endParaRPr>
                    </a:p>
                    <a:p>
                      <a:pPr lvl="0" algn="l">
                        <a:lnSpc>
                          <a:spcPct val="100000"/>
                        </a:lnSpc>
                        <a:spcBef>
                          <a:spcPts val="0"/>
                        </a:spcBef>
                        <a:spcAft>
                          <a:spcPts val="0"/>
                        </a:spcAft>
                        <a:buNone/>
                      </a:pPr>
                      <a:endParaRPr lang="nl-NL" sz="2000" dirty="0">
                        <a:solidFill>
                          <a:schemeClr val="tx1"/>
                        </a:solidFill>
                        <a:latin typeface="Calibri"/>
                        <a:ea typeface="Calibri"/>
                        <a:cs typeface="Calibri"/>
                      </a:endParaRPr>
                    </a:p>
                    <a:p>
                      <a:pPr lvl="0">
                        <a:buNone/>
                      </a:pPr>
                      <a:r>
                        <a:rPr lang="nl-NL" sz="2000" b="0" i="0" u="none" strike="noStrike" noProof="0" dirty="0">
                          <a:solidFill>
                            <a:schemeClr val="tx1"/>
                          </a:solidFill>
                          <a:latin typeface="Calibri"/>
                          <a:ea typeface="Calibri"/>
                          <a:cs typeface="Calibri"/>
                        </a:rPr>
                        <a:t>Je vindt op school een A4’tje met daarop rare formules en codes. Je docent natuurkunde weet ook niet wat het is. Dat is vreemd.</a:t>
                      </a:r>
                      <a:endParaRPr lang="nl-NL" sz="2000" dirty="0">
                        <a:solidFill>
                          <a:schemeClr val="tx1"/>
                        </a:solidFill>
                        <a:latin typeface="Calibri"/>
                        <a:ea typeface="Calibri"/>
                        <a:cs typeface="Calibri"/>
                      </a:endParaRPr>
                    </a:p>
                  </a:txBody>
                  <a:tcPr>
                    <a:lnL w="12700">
                      <a:solidFill>
                        <a:schemeClr val="tx1"/>
                      </a:solidFill>
                    </a:lnL>
                    <a:lnR w="12700">
                      <a:solidFill>
                        <a:schemeClr val="tx1"/>
                      </a:solidFill>
                    </a:lnR>
                    <a:lnT w="12700">
                      <a:solidFill>
                        <a:schemeClr val="tx1"/>
                      </a:solidFill>
                    </a:lnT>
                    <a:lnB w="12700">
                      <a:solidFill>
                        <a:schemeClr val="tx1"/>
                      </a:solidFill>
                    </a:lnB>
                    <a:noFill/>
                  </a:tcPr>
                </a:tc>
                <a:extLst>
                  <a:ext uri="{0D108BD9-81ED-4DB2-BD59-A6C34878D82A}">
                    <a16:rowId xmlns:a16="http://schemas.microsoft.com/office/drawing/2014/main" val="4256197720"/>
                  </a:ext>
                </a:extLst>
              </a:tr>
            </a:tbl>
          </a:graphicData>
        </a:graphic>
      </p:graphicFrame>
      <p:sp>
        <p:nvSpPr>
          <p:cNvPr id="11" name="Tekstvak 10">
            <a:extLst>
              <a:ext uri="{FF2B5EF4-FFF2-40B4-BE49-F238E27FC236}">
                <a16:creationId xmlns:a16="http://schemas.microsoft.com/office/drawing/2014/main" id="{E0569164-1648-A1E3-E225-3EE9E202018C}"/>
              </a:ext>
            </a:extLst>
          </p:cNvPr>
          <p:cNvSpPr txBox="1"/>
          <p:nvPr/>
        </p:nvSpPr>
        <p:spPr>
          <a:xfrm>
            <a:off x="1884600" y="2187975"/>
            <a:ext cx="602367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2800">
                <a:ea typeface="Calibri"/>
                <a:cs typeface="Calibri"/>
              </a:rPr>
              <a:t>Kies een van de drie scenario's:</a:t>
            </a:r>
          </a:p>
        </p:txBody>
      </p:sp>
    </p:spTree>
    <p:extLst>
      <p:ext uri="{BB962C8B-B14F-4D97-AF65-F5344CB8AC3E}">
        <p14:creationId xmlns:p14="http://schemas.microsoft.com/office/powerpoint/2010/main" val="3162970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F9B20C9-2C3E-C9E9-C2D8-2988C292C130}"/>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80B9A60D-2E82-84D5-49C4-4A1039783D9D}"/>
              </a:ext>
            </a:extLst>
          </p:cNvPr>
          <p:cNvSpPr>
            <a:spLocks noGrp="1"/>
          </p:cNvSpPr>
          <p:nvPr>
            <p:ph type="title"/>
          </p:nvPr>
        </p:nvSpPr>
        <p:spPr/>
        <p:txBody>
          <a:bodyPr/>
          <a:lstStyle/>
          <a:p>
            <a:r>
              <a:rPr lang="nl-NL" dirty="0"/>
              <a:t>Extra – Les 3</a:t>
            </a:r>
          </a:p>
        </p:txBody>
      </p:sp>
      <p:sp>
        <p:nvSpPr>
          <p:cNvPr id="4" name="Tekstvak 3">
            <a:extLst>
              <a:ext uri="{FF2B5EF4-FFF2-40B4-BE49-F238E27FC236}">
                <a16:creationId xmlns:a16="http://schemas.microsoft.com/office/drawing/2014/main" id="{E99D7F29-E279-662C-CD69-A23214A6E999}"/>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F63B07A9-EBF6-CDD0-3026-1EB3593F0864}"/>
              </a:ext>
            </a:extLst>
          </p:cNvPr>
          <p:cNvSpPr>
            <a:spLocks noGrp="1"/>
          </p:cNvSpPr>
          <p:nvPr>
            <p:ph type="sldNum" sz="quarter" idx="4"/>
          </p:nvPr>
        </p:nvSpPr>
        <p:spPr/>
        <p:txBody>
          <a:bodyPr/>
          <a:lstStyle/>
          <a:p>
            <a:fld id="{24A160AA-4E06-E04B-9295-C84AC3ABC789}" type="slidenum">
              <a:rPr lang="nl-NL" smtClean="0"/>
              <a:pPr/>
              <a:t>51</a:t>
            </a:fld>
            <a:endParaRPr lang="nl-NL" dirty="0"/>
          </a:p>
        </p:txBody>
      </p:sp>
      <p:sp>
        <p:nvSpPr>
          <p:cNvPr id="5" name="Tijdelijke aanduiding voor voettekst 10">
            <a:extLst>
              <a:ext uri="{FF2B5EF4-FFF2-40B4-BE49-F238E27FC236}">
                <a16:creationId xmlns:a16="http://schemas.microsoft.com/office/drawing/2014/main" id="{A2E68C4D-15DB-2B2D-56CF-EE4A32B240B6}"/>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544B6F5D-6C7C-691B-AAB0-45A734C929A5}"/>
              </a:ext>
            </a:extLst>
          </p:cNvPr>
          <p:cNvSpPr>
            <a:spLocks noGrp="1"/>
          </p:cNvSpPr>
          <p:nvPr>
            <p:ph idx="1"/>
          </p:nvPr>
        </p:nvSpPr>
        <p:spPr/>
        <p:txBody>
          <a:bodyPr>
            <a:normAutofit/>
          </a:bodyPr>
          <a:lstStyle/>
          <a:p>
            <a:pPr marL="0" indent="0">
              <a:buNone/>
            </a:pPr>
            <a:r>
              <a:rPr lang="nl-NL" b="1" dirty="0"/>
              <a:t>Meer tijd? </a:t>
            </a:r>
            <a:r>
              <a:rPr lang="nl-NL" b="1" dirty="0">
                <a:highlight>
                  <a:srgbClr val="008000"/>
                </a:highlight>
              </a:rPr>
              <a:t>basis</a:t>
            </a:r>
          </a:p>
          <a:p>
            <a:r>
              <a:rPr lang="nl-NL" dirty="0"/>
              <a:t>Schrijf een kort, fictief verhaal (twee tot vijf pagina’s) op basis van jullie verzonnen complottheorie.</a:t>
            </a:r>
            <a:endParaRPr lang="nl-NL" b="1" u="sng" dirty="0"/>
          </a:p>
          <a:p>
            <a:pPr marL="0" indent="0">
              <a:buNone/>
            </a:pPr>
            <a:endParaRPr lang="nl-NL" dirty="0"/>
          </a:p>
          <a:p>
            <a:pPr marL="0" indent="0">
              <a:buNone/>
            </a:pPr>
            <a:r>
              <a:rPr lang="nl-NL" b="1" dirty="0"/>
              <a:t>Meer tijd? </a:t>
            </a:r>
            <a:r>
              <a:rPr lang="nl-NL" b="1" dirty="0">
                <a:highlight>
                  <a:srgbClr val="C64A2B"/>
                </a:highlight>
              </a:rPr>
              <a:t>uitdagend</a:t>
            </a:r>
          </a:p>
          <a:p>
            <a:pPr marL="0" indent="0">
              <a:buNone/>
            </a:pPr>
            <a:r>
              <a:rPr lang="nl-NL" dirty="0"/>
              <a:t>Lees het artikel ‘Verhalen bedenken maakt weerbaar tegen complottheorieën’ en voer een klassendiscussie.</a:t>
            </a:r>
          </a:p>
        </p:txBody>
      </p:sp>
    </p:spTree>
    <p:extLst>
      <p:ext uri="{BB962C8B-B14F-4D97-AF65-F5344CB8AC3E}">
        <p14:creationId xmlns:p14="http://schemas.microsoft.com/office/powerpoint/2010/main" val="22847680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888F83A-5ED0-A0B8-21F9-E20A5D69DE25}"/>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E544764A-7881-2570-866B-503DD0822533}"/>
              </a:ext>
            </a:extLst>
          </p:cNvPr>
          <p:cNvSpPr>
            <a:spLocks noGrp="1"/>
          </p:cNvSpPr>
          <p:nvPr>
            <p:ph type="title"/>
          </p:nvPr>
        </p:nvSpPr>
        <p:spPr/>
        <p:txBody>
          <a:bodyPr/>
          <a:lstStyle/>
          <a:p>
            <a:r>
              <a:rPr lang="nl-NL" dirty="0"/>
              <a:t>Extra – Les 3</a:t>
            </a:r>
          </a:p>
        </p:txBody>
      </p:sp>
      <p:sp>
        <p:nvSpPr>
          <p:cNvPr id="4" name="Tekstvak 3">
            <a:extLst>
              <a:ext uri="{FF2B5EF4-FFF2-40B4-BE49-F238E27FC236}">
                <a16:creationId xmlns:a16="http://schemas.microsoft.com/office/drawing/2014/main" id="{EAF3FB12-0699-580B-98B0-A2E6D2AF417D}"/>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600D6C2A-AE49-7B06-B750-B6B79675123B}"/>
              </a:ext>
            </a:extLst>
          </p:cNvPr>
          <p:cNvSpPr>
            <a:spLocks noGrp="1"/>
          </p:cNvSpPr>
          <p:nvPr>
            <p:ph type="sldNum" sz="quarter" idx="4"/>
          </p:nvPr>
        </p:nvSpPr>
        <p:spPr/>
        <p:txBody>
          <a:bodyPr/>
          <a:lstStyle/>
          <a:p>
            <a:fld id="{24A160AA-4E06-E04B-9295-C84AC3ABC789}" type="slidenum">
              <a:rPr lang="nl-NL" smtClean="0"/>
              <a:pPr/>
              <a:t>52</a:t>
            </a:fld>
            <a:endParaRPr lang="nl-NL" dirty="0"/>
          </a:p>
        </p:txBody>
      </p:sp>
      <p:sp>
        <p:nvSpPr>
          <p:cNvPr id="5" name="Tijdelijke aanduiding voor voettekst 10">
            <a:extLst>
              <a:ext uri="{FF2B5EF4-FFF2-40B4-BE49-F238E27FC236}">
                <a16:creationId xmlns:a16="http://schemas.microsoft.com/office/drawing/2014/main" id="{3362184D-5FAC-AEFA-B5BD-1C45C8EFDAC6}"/>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8579AFA5-0DA2-E047-5322-5FDBABBC2898}"/>
              </a:ext>
            </a:extLst>
          </p:cNvPr>
          <p:cNvSpPr>
            <a:spLocks noGrp="1"/>
          </p:cNvSpPr>
          <p:nvPr>
            <p:ph idx="1"/>
          </p:nvPr>
        </p:nvSpPr>
        <p:spPr/>
        <p:txBody>
          <a:bodyPr>
            <a:normAutofit lnSpcReduction="10000"/>
          </a:bodyPr>
          <a:lstStyle/>
          <a:p>
            <a:pPr marL="0" indent="0">
              <a:buNone/>
            </a:pPr>
            <a:r>
              <a:rPr lang="nl-NL" b="1" dirty="0"/>
              <a:t>Meer tijd? </a:t>
            </a:r>
            <a:r>
              <a:rPr lang="nl-NL" b="1" dirty="0">
                <a:highlight>
                  <a:srgbClr val="008000"/>
                </a:highlight>
              </a:rPr>
              <a:t>basis</a:t>
            </a:r>
          </a:p>
          <a:p>
            <a:pPr marL="0" indent="0">
              <a:buNone/>
            </a:pPr>
            <a:endParaRPr lang="nl-NL" dirty="0"/>
          </a:p>
          <a:p>
            <a:pPr marL="0" indent="0">
              <a:buNone/>
            </a:pPr>
            <a:r>
              <a:rPr lang="nl-NL" dirty="0"/>
              <a:t>Leerlingen schrijven individueel of in groepjes een kort, fictief verhaal op basis van hun verzonnen complottheorie.</a:t>
            </a:r>
          </a:p>
          <a:p>
            <a:pPr marL="0" indent="0">
              <a:buNone/>
            </a:pPr>
            <a:endParaRPr lang="nl-NL" dirty="0"/>
          </a:p>
          <a:p>
            <a:pPr marL="0" indent="0">
              <a:buNone/>
            </a:pPr>
            <a:r>
              <a:rPr lang="nl-NL" dirty="0"/>
              <a:t>Vinden leerlingen het moeilijk om op gang te komen met het verhaal? Laat ze dan eerst brainstormen. Het schema op de volgende pagina kan helpen. Let op: wil je het gebruiken, maak dan de volgende dia zichtbaar.</a:t>
            </a:r>
          </a:p>
        </p:txBody>
      </p:sp>
    </p:spTree>
    <p:extLst>
      <p:ext uri="{BB962C8B-B14F-4D97-AF65-F5344CB8AC3E}">
        <p14:creationId xmlns:p14="http://schemas.microsoft.com/office/powerpoint/2010/main" val="640479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3701A50-4B23-7D8F-437D-65E359403D32}"/>
            </a:ext>
          </a:extLst>
        </p:cNvPr>
        <p:cNvGrpSpPr/>
        <p:nvPr/>
      </p:nvGrpSpPr>
      <p:grpSpPr>
        <a:xfrm>
          <a:off x="0" y="0"/>
          <a:ext cx="0" cy="0"/>
          <a:chOff x="0" y="0"/>
          <a:chExt cx="0" cy="0"/>
        </a:xfrm>
      </p:grpSpPr>
      <p:sp>
        <p:nvSpPr>
          <p:cNvPr id="10" name="Tijdelijke aanduiding voor inhoud 9">
            <a:extLst>
              <a:ext uri="{FF2B5EF4-FFF2-40B4-BE49-F238E27FC236}">
                <a16:creationId xmlns:a16="http://schemas.microsoft.com/office/drawing/2014/main" id="{10877098-9ED9-7B29-DD2E-222CC4C6A54C}"/>
              </a:ext>
            </a:extLst>
          </p:cNvPr>
          <p:cNvSpPr>
            <a:spLocks noGrp="1"/>
          </p:cNvSpPr>
          <p:nvPr>
            <p:ph idx="1"/>
          </p:nvPr>
        </p:nvSpPr>
        <p:spPr>
          <a:xfrm>
            <a:off x="211756" y="2179114"/>
            <a:ext cx="6683896" cy="3791085"/>
          </a:xfrm>
        </p:spPr>
        <p:txBody>
          <a:bodyPr>
            <a:normAutofit lnSpcReduction="10000"/>
          </a:bodyPr>
          <a:lstStyle/>
          <a:p>
            <a:pPr marL="0" indent="0">
              <a:buNone/>
            </a:pPr>
            <a:r>
              <a:rPr lang="nl-NL" dirty="0"/>
              <a:t>Extra hulp nodig bij de opstart?</a:t>
            </a:r>
          </a:p>
          <a:p>
            <a:pPr marL="0" indent="0">
              <a:buNone/>
            </a:pPr>
            <a:endParaRPr lang="nl-NL" dirty="0"/>
          </a:p>
          <a:p>
            <a:pPr>
              <a:buFontTx/>
              <a:buChar char="-"/>
            </a:pPr>
            <a:r>
              <a:rPr lang="nl-NL" dirty="0"/>
              <a:t>Gebruik het werkblad.</a:t>
            </a:r>
          </a:p>
          <a:p>
            <a:pPr marL="0" indent="0">
              <a:buNone/>
            </a:pPr>
            <a:endParaRPr lang="nl-NL" dirty="0"/>
          </a:p>
          <a:p>
            <a:pPr>
              <a:buFontTx/>
              <a:buChar char="-"/>
            </a:pPr>
            <a:r>
              <a:rPr lang="nl-NL" dirty="0"/>
              <a:t>Gebruik één van deze beginzinnen:</a:t>
            </a:r>
          </a:p>
          <a:p>
            <a:pPr lvl="0"/>
            <a:r>
              <a:rPr lang="nl-NL" sz="2200" i="1" dirty="0"/>
              <a:t>Het was op een druilerige herfstdag dat Yasmin …</a:t>
            </a:r>
            <a:endParaRPr lang="nl-NL" sz="2200" dirty="0"/>
          </a:p>
          <a:p>
            <a:pPr lvl="0"/>
            <a:r>
              <a:rPr lang="nl-NL" sz="2200" i="1" dirty="0"/>
              <a:t>Vanachter de struiken klonk een beangstigend geluid …</a:t>
            </a:r>
            <a:endParaRPr lang="nl-NL" sz="2200" dirty="0"/>
          </a:p>
          <a:p>
            <a:pPr lvl="0"/>
            <a:r>
              <a:rPr lang="nl-NL" sz="2200" i="1" dirty="0"/>
              <a:t>Bij aankomst op het kasteel verwonderde ik me over …</a:t>
            </a:r>
            <a:endParaRPr lang="nl-NL" sz="2200" dirty="0"/>
          </a:p>
        </p:txBody>
      </p:sp>
      <p:sp>
        <p:nvSpPr>
          <p:cNvPr id="7" name="Tijdelijke aanduiding voor dianummer 6">
            <a:extLst>
              <a:ext uri="{FF2B5EF4-FFF2-40B4-BE49-F238E27FC236}">
                <a16:creationId xmlns:a16="http://schemas.microsoft.com/office/drawing/2014/main" id="{2AEA1967-1B7A-9373-C328-C2B94632F570}"/>
              </a:ext>
            </a:extLst>
          </p:cNvPr>
          <p:cNvSpPr>
            <a:spLocks noGrp="1"/>
          </p:cNvSpPr>
          <p:nvPr>
            <p:ph type="sldNum" sz="quarter" idx="4"/>
          </p:nvPr>
        </p:nvSpPr>
        <p:spPr/>
        <p:txBody>
          <a:bodyPr/>
          <a:lstStyle/>
          <a:p>
            <a:fld id="{24A160AA-4E06-E04B-9295-C84AC3ABC789}" type="slidenum">
              <a:rPr lang="nl-NL" smtClean="0"/>
              <a:pPr/>
              <a:t>53</a:t>
            </a:fld>
            <a:endParaRPr lang="nl-NL" dirty="0"/>
          </a:p>
        </p:txBody>
      </p:sp>
      <p:sp>
        <p:nvSpPr>
          <p:cNvPr id="3" name="Titel 2">
            <a:extLst>
              <a:ext uri="{FF2B5EF4-FFF2-40B4-BE49-F238E27FC236}">
                <a16:creationId xmlns:a16="http://schemas.microsoft.com/office/drawing/2014/main" id="{5A855C17-A5B9-8AFA-DC58-CFAD81994468}"/>
              </a:ext>
            </a:extLst>
          </p:cNvPr>
          <p:cNvSpPr>
            <a:spLocks noGrp="1"/>
          </p:cNvSpPr>
          <p:nvPr>
            <p:ph type="title"/>
          </p:nvPr>
        </p:nvSpPr>
        <p:spPr/>
        <p:txBody>
          <a:bodyPr/>
          <a:lstStyle/>
          <a:p>
            <a:r>
              <a:rPr lang="nl-NL" dirty="0"/>
              <a:t>Kort verhaal</a:t>
            </a:r>
          </a:p>
        </p:txBody>
      </p:sp>
      <p:sp>
        <p:nvSpPr>
          <p:cNvPr id="4" name="Tekstvak 3">
            <a:extLst>
              <a:ext uri="{FF2B5EF4-FFF2-40B4-BE49-F238E27FC236}">
                <a16:creationId xmlns:a16="http://schemas.microsoft.com/office/drawing/2014/main" id="{4938226E-286E-80CA-E0D0-C45A5935FE09}"/>
              </a:ext>
            </a:extLst>
          </p:cNvPr>
          <p:cNvSpPr txBox="1"/>
          <p:nvPr/>
        </p:nvSpPr>
        <p:spPr>
          <a:xfrm>
            <a:off x="369448" y="485615"/>
            <a:ext cx="937504" cy="769441"/>
          </a:xfrm>
          <a:prstGeom prst="rect">
            <a:avLst/>
          </a:prstGeom>
          <a:noFill/>
        </p:spPr>
        <p:txBody>
          <a:bodyPr wrap="square">
            <a:spAutoFit/>
          </a:bodyPr>
          <a:lstStyle/>
          <a:p>
            <a:pPr algn="ctr"/>
            <a:r>
              <a:rPr lang="en-GB" sz="4400" b="1" dirty="0">
                <a:solidFill>
                  <a:schemeClr val="bg1"/>
                </a:solidFill>
              </a:rPr>
              <a:t>3</a:t>
            </a:r>
            <a:endParaRPr lang="nl-NL" sz="4400" b="1" dirty="0">
              <a:solidFill>
                <a:schemeClr val="bg1"/>
              </a:solidFill>
            </a:endParaRPr>
          </a:p>
        </p:txBody>
      </p:sp>
      <p:sp>
        <p:nvSpPr>
          <p:cNvPr id="12" name="Tijdelijke aanduiding voor voettekst 10">
            <a:extLst>
              <a:ext uri="{FF2B5EF4-FFF2-40B4-BE49-F238E27FC236}">
                <a16:creationId xmlns:a16="http://schemas.microsoft.com/office/drawing/2014/main" id="{40ACF4F7-7FBA-AA76-08D8-8031192D4C95}"/>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5627467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D33E561-CC72-5B13-606A-776D0952C406}"/>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EB4752BE-C3B1-7E40-D61D-D054EF538395}"/>
              </a:ext>
            </a:extLst>
          </p:cNvPr>
          <p:cNvSpPr>
            <a:spLocks noGrp="1"/>
          </p:cNvSpPr>
          <p:nvPr>
            <p:ph type="title"/>
          </p:nvPr>
        </p:nvSpPr>
        <p:spPr/>
        <p:txBody>
          <a:bodyPr/>
          <a:lstStyle/>
          <a:p>
            <a:r>
              <a:rPr lang="nl-NL" dirty="0"/>
              <a:t>Extra – Les 3</a:t>
            </a:r>
          </a:p>
        </p:txBody>
      </p:sp>
      <p:sp>
        <p:nvSpPr>
          <p:cNvPr id="4" name="Tekstvak 3">
            <a:extLst>
              <a:ext uri="{FF2B5EF4-FFF2-40B4-BE49-F238E27FC236}">
                <a16:creationId xmlns:a16="http://schemas.microsoft.com/office/drawing/2014/main" id="{DD52F0F3-13B2-D684-FDDD-721EA17263F8}"/>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71F77B5D-D65A-ADBF-1056-E9733041C014}"/>
              </a:ext>
            </a:extLst>
          </p:cNvPr>
          <p:cNvSpPr>
            <a:spLocks noGrp="1"/>
          </p:cNvSpPr>
          <p:nvPr>
            <p:ph type="sldNum" sz="quarter" idx="4"/>
          </p:nvPr>
        </p:nvSpPr>
        <p:spPr/>
        <p:txBody>
          <a:bodyPr/>
          <a:lstStyle/>
          <a:p>
            <a:fld id="{24A160AA-4E06-E04B-9295-C84AC3ABC789}" type="slidenum">
              <a:rPr lang="nl-NL" smtClean="0"/>
              <a:pPr/>
              <a:t>54</a:t>
            </a:fld>
            <a:endParaRPr lang="nl-NL" dirty="0"/>
          </a:p>
        </p:txBody>
      </p:sp>
      <p:sp>
        <p:nvSpPr>
          <p:cNvPr id="5" name="Tijdelijke aanduiding voor voettekst 10">
            <a:extLst>
              <a:ext uri="{FF2B5EF4-FFF2-40B4-BE49-F238E27FC236}">
                <a16:creationId xmlns:a16="http://schemas.microsoft.com/office/drawing/2014/main" id="{F9AF9BC7-6051-CFA0-136F-F955A594A78A}"/>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BC496EE0-923E-F538-8C4F-3D9F042A0E19}"/>
              </a:ext>
            </a:extLst>
          </p:cNvPr>
          <p:cNvSpPr>
            <a:spLocks noGrp="1"/>
          </p:cNvSpPr>
          <p:nvPr>
            <p:ph idx="1"/>
          </p:nvPr>
        </p:nvSpPr>
        <p:spPr>
          <a:xfrm>
            <a:off x="760396" y="2179114"/>
            <a:ext cx="11051648" cy="3971165"/>
          </a:xfrm>
        </p:spPr>
        <p:txBody>
          <a:bodyPr>
            <a:normAutofit/>
          </a:bodyPr>
          <a:lstStyle/>
          <a:p>
            <a:pPr marL="0" indent="0">
              <a:buNone/>
            </a:pPr>
            <a:r>
              <a:rPr lang="nl-NL" b="1" dirty="0"/>
              <a:t>Meer tijd? </a:t>
            </a:r>
            <a:r>
              <a:rPr lang="nl-NL" b="1" dirty="0">
                <a:highlight>
                  <a:srgbClr val="C64A2B"/>
                </a:highlight>
              </a:rPr>
              <a:t>uitdagend</a:t>
            </a:r>
          </a:p>
          <a:p>
            <a:r>
              <a:rPr lang="nl-NL" dirty="0"/>
              <a:t>Lees samen het artikel </a:t>
            </a:r>
            <a:r>
              <a:rPr lang="nl-NL" dirty="0">
                <a:hlinkClick r:id="rId3"/>
              </a:rPr>
              <a:t>Verhalen bedenken maakt weerbaar tegen complottheorieën</a:t>
            </a:r>
            <a:r>
              <a:rPr lang="nl-NL" dirty="0"/>
              <a:t> en voer een discussie over dit onderwerp. Een centrale vraag voor de discussie zou kunnen zijn: </a:t>
            </a:r>
            <a:r>
              <a:rPr lang="nl-NL" i="1" dirty="0"/>
              <a:t>Moet er op middelbare scholen meer aandacht zijn voor weerbaarheid tegen complottheorieën?</a:t>
            </a:r>
            <a:endParaRPr lang="nl-NL" dirty="0"/>
          </a:p>
          <a:p>
            <a:r>
              <a:rPr lang="nl-NL" dirty="0"/>
              <a:t>Gebruik je deze optie, maak dan de volgende dia tijdens de les zichtbaar.</a:t>
            </a:r>
          </a:p>
          <a:p>
            <a:r>
              <a:rPr lang="nl-NL" dirty="0"/>
              <a:t>Je kunt leerlingen ook op internet laten zoeken naar aanvullende informatie en argumenten, zodat ze zich beter kunnen voorbereiden op de discussie.</a:t>
            </a:r>
          </a:p>
        </p:txBody>
      </p:sp>
    </p:spTree>
    <p:extLst>
      <p:ext uri="{BB962C8B-B14F-4D97-AF65-F5344CB8AC3E}">
        <p14:creationId xmlns:p14="http://schemas.microsoft.com/office/powerpoint/2010/main" val="2507670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BA9C6B5-8FBC-FC4A-28F5-CDB8E7CC873A}"/>
            </a:ext>
          </a:extLst>
        </p:cNvPr>
        <p:cNvGrpSpPr/>
        <p:nvPr/>
      </p:nvGrpSpPr>
      <p:grpSpPr>
        <a:xfrm>
          <a:off x="0" y="0"/>
          <a:ext cx="0" cy="0"/>
          <a:chOff x="0" y="0"/>
          <a:chExt cx="0" cy="0"/>
        </a:xfrm>
      </p:grpSpPr>
      <p:sp>
        <p:nvSpPr>
          <p:cNvPr id="10" name="Tijdelijke aanduiding voor inhoud 9">
            <a:extLst>
              <a:ext uri="{FF2B5EF4-FFF2-40B4-BE49-F238E27FC236}">
                <a16:creationId xmlns:a16="http://schemas.microsoft.com/office/drawing/2014/main" id="{0BE46834-20EA-5C63-6B85-9BFE4FF7EB81}"/>
              </a:ext>
            </a:extLst>
          </p:cNvPr>
          <p:cNvSpPr>
            <a:spLocks noGrp="1"/>
          </p:cNvSpPr>
          <p:nvPr>
            <p:ph idx="1"/>
          </p:nvPr>
        </p:nvSpPr>
        <p:spPr>
          <a:xfrm>
            <a:off x="760396" y="2179114"/>
            <a:ext cx="9615504" cy="3791085"/>
          </a:xfrm>
        </p:spPr>
        <p:txBody>
          <a:bodyPr>
            <a:normAutofit/>
          </a:bodyPr>
          <a:lstStyle/>
          <a:p>
            <a:pPr marL="0" indent="0">
              <a:buNone/>
            </a:pPr>
            <a:endParaRPr lang="nl-NL" dirty="0"/>
          </a:p>
          <a:p>
            <a:pPr marL="0" indent="0">
              <a:buNone/>
            </a:pPr>
            <a:endParaRPr lang="nl-NL" dirty="0"/>
          </a:p>
          <a:p>
            <a:pPr marL="0" indent="0">
              <a:buNone/>
            </a:pPr>
            <a:r>
              <a:rPr lang="nl-NL" sz="3600" i="1" dirty="0"/>
              <a:t>Moet er op middelbare scholen meer aandacht zijn voor weerbaarheid tegen complottheorieën?</a:t>
            </a:r>
          </a:p>
        </p:txBody>
      </p:sp>
      <p:sp>
        <p:nvSpPr>
          <p:cNvPr id="7" name="Tijdelijke aanduiding voor dianummer 6">
            <a:extLst>
              <a:ext uri="{FF2B5EF4-FFF2-40B4-BE49-F238E27FC236}">
                <a16:creationId xmlns:a16="http://schemas.microsoft.com/office/drawing/2014/main" id="{AB7FF894-B6BC-CB35-2699-594EFA3CFF3B}"/>
              </a:ext>
            </a:extLst>
          </p:cNvPr>
          <p:cNvSpPr>
            <a:spLocks noGrp="1"/>
          </p:cNvSpPr>
          <p:nvPr>
            <p:ph type="sldNum" sz="quarter" idx="4"/>
          </p:nvPr>
        </p:nvSpPr>
        <p:spPr/>
        <p:txBody>
          <a:bodyPr/>
          <a:lstStyle/>
          <a:p>
            <a:fld id="{24A160AA-4E06-E04B-9295-C84AC3ABC789}" type="slidenum">
              <a:rPr lang="nl-NL" smtClean="0"/>
              <a:pPr/>
              <a:t>55</a:t>
            </a:fld>
            <a:endParaRPr lang="nl-NL" dirty="0"/>
          </a:p>
        </p:txBody>
      </p:sp>
      <p:sp>
        <p:nvSpPr>
          <p:cNvPr id="3" name="Titel 2">
            <a:extLst>
              <a:ext uri="{FF2B5EF4-FFF2-40B4-BE49-F238E27FC236}">
                <a16:creationId xmlns:a16="http://schemas.microsoft.com/office/drawing/2014/main" id="{4895CE48-46DD-00F2-479D-1629B677651E}"/>
              </a:ext>
            </a:extLst>
          </p:cNvPr>
          <p:cNvSpPr>
            <a:spLocks noGrp="1"/>
          </p:cNvSpPr>
          <p:nvPr>
            <p:ph type="title"/>
          </p:nvPr>
        </p:nvSpPr>
        <p:spPr/>
        <p:txBody>
          <a:bodyPr/>
          <a:lstStyle/>
          <a:p>
            <a:r>
              <a:rPr lang="nl-NL" dirty="0"/>
              <a:t>Klassendiscussie</a:t>
            </a:r>
          </a:p>
        </p:txBody>
      </p:sp>
      <p:sp>
        <p:nvSpPr>
          <p:cNvPr id="4" name="Tekstvak 3">
            <a:extLst>
              <a:ext uri="{FF2B5EF4-FFF2-40B4-BE49-F238E27FC236}">
                <a16:creationId xmlns:a16="http://schemas.microsoft.com/office/drawing/2014/main" id="{573522E4-2245-6EDC-4F1F-5F3E03D77658}"/>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3</a:t>
            </a:r>
          </a:p>
        </p:txBody>
      </p:sp>
      <p:sp>
        <p:nvSpPr>
          <p:cNvPr id="12" name="Tijdelijke aanduiding voor voettekst 10">
            <a:extLst>
              <a:ext uri="{FF2B5EF4-FFF2-40B4-BE49-F238E27FC236}">
                <a16:creationId xmlns:a16="http://schemas.microsoft.com/office/drawing/2014/main" id="{A5EC11D3-3D27-637B-CA83-7CFB0CD00827}"/>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212210143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F9A21-2777-F058-D3FD-36279B5A4E5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BB56945-7AF5-A1C4-6A9C-6BAF7EC786DC}"/>
              </a:ext>
            </a:extLst>
          </p:cNvPr>
          <p:cNvSpPr txBox="1">
            <a:spLocks/>
          </p:cNvSpPr>
          <p:nvPr/>
        </p:nvSpPr>
        <p:spPr>
          <a:xfrm>
            <a:off x="1757680" y="2380834"/>
            <a:ext cx="8485068" cy="2387600"/>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pPr algn="ctr"/>
            <a:r>
              <a:rPr lang="nl-NL" sz="13000" dirty="0">
                <a:solidFill>
                  <a:schemeClr val="bg1"/>
                </a:solidFill>
              </a:rPr>
              <a:t>Les 4</a:t>
            </a:r>
            <a:br>
              <a:rPr lang="nl-NL" sz="10000" dirty="0">
                <a:solidFill>
                  <a:schemeClr val="bg1"/>
                </a:solidFill>
              </a:rPr>
            </a:br>
            <a:endParaRPr lang="nl-NL" sz="10000" dirty="0">
              <a:solidFill>
                <a:schemeClr val="bg1"/>
              </a:solidFill>
            </a:endParaRPr>
          </a:p>
        </p:txBody>
      </p:sp>
      <p:sp>
        <p:nvSpPr>
          <p:cNvPr id="3" name="Ovaal 2">
            <a:extLst>
              <a:ext uri="{FF2B5EF4-FFF2-40B4-BE49-F238E27FC236}">
                <a16:creationId xmlns:a16="http://schemas.microsoft.com/office/drawing/2014/main" id="{E7F5FB6B-D7AA-B7F9-1A72-812BF37076D7}"/>
              </a:ext>
            </a:extLst>
          </p:cNvPr>
          <p:cNvSpPr/>
          <p:nvPr/>
        </p:nvSpPr>
        <p:spPr>
          <a:xfrm rot="471494">
            <a:off x="8931838" y="759882"/>
            <a:ext cx="2498607" cy="2510096"/>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dirty="0"/>
              <a:t>Ontkracht een </a:t>
            </a:r>
            <a:r>
              <a:rPr lang="nl-NL" sz="2400" b="1" dirty="0" err="1"/>
              <a:t>complot-theorie</a:t>
            </a:r>
            <a:endParaRPr lang="nl-NL" sz="2400" b="1" dirty="0"/>
          </a:p>
        </p:txBody>
      </p:sp>
      <p:sp>
        <p:nvSpPr>
          <p:cNvPr id="6" name="Tijdelijke aanduiding voor dianummer 5">
            <a:extLst>
              <a:ext uri="{FF2B5EF4-FFF2-40B4-BE49-F238E27FC236}">
                <a16:creationId xmlns:a16="http://schemas.microsoft.com/office/drawing/2014/main" id="{49DD3727-919B-3FC7-B7E8-992EC453CA2F}"/>
              </a:ext>
            </a:extLst>
          </p:cNvPr>
          <p:cNvSpPr>
            <a:spLocks noGrp="1"/>
          </p:cNvSpPr>
          <p:nvPr>
            <p:ph type="sldNum" sz="quarter" idx="4"/>
          </p:nvPr>
        </p:nvSpPr>
        <p:spPr/>
        <p:txBody>
          <a:bodyPr/>
          <a:lstStyle/>
          <a:p>
            <a:fld id="{0A4C63D0-5D9F-3B4B-8B78-B52575944F5A}" type="slidenum">
              <a:rPr lang="nl-NL" smtClean="0"/>
              <a:pPr/>
              <a:t>56</a:t>
            </a:fld>
            <a:endParaRPr lang="nl-NL" dirty="0"/>
          </a:p>
        </p:txBody>
      </p:sp>
      <p:sp>
        <p:nvSpPr>
          <p:cNvPr id="4" name="Tijdelijke aanduiding voor voettekst 10">
            <a:extLst>
              <a:ext uri="{FF2B5EF4-FFF2-40B4-BE49-F238E27FC236}">
                <a16:creationId xmlns:a16="http://schemas.microsoft.com/office/drawing/2014/main" id="{C6130BCF-D340-10CF-92E7-94E400DFD9CD}"/>
              </a:ext>
            </a:extLst>
          </p:cNvPr>
          <p:cNvSpPr>
            <a:spLocks noGrp="1"/>
          </p:cNvSpPr>
          <p:nvPr>
            <p:ph type="ftr" sz="quarter" idx="3"/>
          </p:nvPr>
        </p:nvSpPr>
        <p:spPr>
          <a:xfrm>
            <a:off x="834472" y="6356350"/>
            <a:ext cx="8869598" cy="365125"/>
          </a:xfrm>
        </p:spPr>
        <p:txBody>
          <a:bodyPr/>
          <a:lstStyle/>
          <a:p>
            <a:pPr algn="ctr"/>
            <a:r>
              <a:rPr lang="nl-NL" dirty="0"/>
              <a:t> Complot | Project bij </a:t>
            </a:r>
            <a:r>
              <a:rPr lang="nl-NL" i="1" dirty="0"/>
              <a:t>Talent</a:t>
            </a:r>
            <a:r>
              <a:rPr lang="nl-NL" dirty="0"/>
              <a:t> onderbouw | © Uitgeverij Malmberg</a:t>
            </a:r>
          </a:p>
        </p:txBody>
      </p:sp>
    </p:spTree>
    <p:extLst>
      <p:ext uri="{BB962C8B-B14F-4D97-AF65-F5344CB8AC3E}">
        <p14:creationId xmlns:p14="http://schemas.microsoft.com/office/powerpoint/2010/main" val="405680192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EDB3F0A-74D8-D342-A6F6-D50951DD76EC}"/>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43C5CC1E-35C1-F0AE-6770-759EA5B1D44E}"/>
              </a:ext>
            </a:extLst>
          </p:cNvPr>
          <p:cNvSpPr>
            <a:spLocks noGrp="1"/>
          </p:cNvSpPr>
          <p:nvPr>
            <p:ph type="title"/>
          </p:nvPr>
        </p:nvSpPr>
        <p:spPr/>
        <p:txBody>
          <a:bodyPr/>
          <a:lstStyle/>
          <a:p>
            <a:r>
              <a:rPr lang="nl-NL" dirty="0"/>
              <a:t>Tip</a:t>
            </a:r>
          </a:p>
        </p:txBody>
      </p:sp>
      <p:sp>
        <p:nvSpPr>
          <p:cNvPr id="4" name="Tekstvak 3">
            <a:extLst>
              <a:ext uri="{FF2B5EF4-FFF2-40B4-BE49-F238E27FC236}">
                <a16:creationId xmlns:a16="http://schemas.microsoft.com/office/drawing/2014/main" id="{EE6DD8C8-97C3-E0BB-429D-82712BEFB5D7}"/>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A52E1ED5-020D-F5EE-7945-D2B98F89518B}"/>
              </a:ext>
            </a:extLst>
          </p:cNvPr>
          <p:cNvSpPr>
            <a:spLocks noGrp="1"/>
          </p:cNvSpPr>
          <p:nvPr>
            <p:ph type="sldNum" sz="quarter" idx="4"/>
          </p:nvPr>
        </p:nvSpPr>
        <p:spPr/>
        <p:txBody>
          <a:bodyPr/>
          <a:lstStyle/>
          <a:p>
            <a:fld id="{24A160AA-4E06-E04B-9295-C84AC3ABC789}" type="slidenum">
              <a:rPr lang="nl-NL" smtClean="0"/>
              <a:pPr/>
              <a:t>57</a:t>
            </a:fld>
            <a:endParaRPr lang="nl-NL" dirty="0"/>
          </a:p>
        </p:txBody>
      </p:sp>
      <p:sp>
        <p:nvSpPr>
          <p:cNvPr id="5" name="Tijdelijke aanduiding voor voettekst 10">
            <a:extLst>
              <a:ext uri="{FF2B5EF4-FFF2-40B4-BE49-F238E27FC236}">
                <a16:creationId xmlns:a16="http://schemas.microsoft.com/office/drawing/2014/main" id="{AD53DDD3-22B7-2379-2B7B-133B9A941781}"/>
              </a:ext>
            </a:extLst>
          </p:cNvPr>
          <p:cNvSpPr>
            <a:spLocks noGrp="1"/>
          </p:cNvSpPr>
          <p:nvPr>
            <p:ph type="ftr" sz="quarter" idx="3"/>
          </p:nvPr>
        </p:nvSpPr>
        <p:spPr>
          <a:xfrm>
            <a:off x="834472" y="6356350"/>
            <a:ext cx="8869598" cy="365125"/>
          </a:xfrm>
        </p:spPr>
        <p:txBody>
          <a:bodyPr/>
          <a:lstStyle/>
          <a:p>
            <a:pPr algn="ctr"/>
            <a:r>
              <a:rPr lang="nl-NL" dirty="0"/>
              <a:t> 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32C71E83-5F32-2217-0968-5E3516D4A7BE}"/>
              </a:ext>
            </a:extLst>
          </p:cNvPr>
          <p:cNvSpPr>
            <a:spLocks noGrp="1"/>
          </p:cNvSpPr>
          <p:nvPr>
            <p:ph idx="1"/>
          </p:nvPr>
        </p:nvSpPr>
        <p:spPr/>
        <p:txBody>
          <a:bodyPr>
            <a:normAutofit lnSpcReduction="10000"/>
          </a:bodyPr>
          <a:lstStyle/>
          <a:p>
            <a:pPr marL="0" indent="0">
              <a:buNone/>
            </a:pPr>
            <a:r>
              <a:rPr lang="nl-NL" dirty="0"/>
              <a:t>Verzamel de uitwerkingen van de complottheorieën van je klas (opdracht 2, les 3) en deel ze uit, zodat elk groepje een complottheorie van een ander groepje voor zich heeft.</a:t>
            </a:r>
          </a:p>
          <a:p>
            <a:pPr marL="0" indent="0">
              <a:buNone/>
            </a:pPr>
            <a:endParaRPr lang="nl-NL" dirty="0"/>
          </a:p>
          <a:p>
            <a:pPr marL="0" indent="0">
              <a:buNone/>
            </a:pPr>
            <a:r>
              <a:rPr lang="nl-NL" dirty="0"/>
              <a:t>Deel het A4’tje met de opmaak van een kort complot uit. Leerlingen werken een dubbele pagina uit waarop ze de complottheorie van een ander groepje beschrijven en ontkrachten. De pagina ziet eruit als een pagina uit het boek </a:t>
            </a:r>
            <a:r>
              <a:rPr lang="nl-NL" i="1" dirty="0"/>
              <a:t>Complot. </a:t>
            </a:r>
            <a:r>
              <a:rPr lang="nl-NL" dirty="0"/>
              <a:t>Je kunt zo’n voorbeeldpagina (werkblad) eventueel projecteren op een digibord.</a:t>
            </a:r>
          </a:p>
        </p:txBody>
      </p:sp>
    </p:spTree>
    <p:extLst>
      <p:ext uri="{BB962C8B-B14F-4D97-AF65-F5344CB8AC3E}">
        <p14:creationId xmlns:p14="http://schemas.microsoft.com/office/powerpoint/2010/main" val="19973027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21811-4F1F-A1E2-AD74-047B9FA957D1}"/>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769B7A89-FF86-7FB1-B7BD-9D1F71DB493E}"/>
              </a:ext>
            </a:extLst>
          </p:cNvPr>
          <p:cNvSpPr>
            <a:spLocks noGrp="1"/>
          </p:cNvSpPr>
          <p:nvPr>
            <p:ph idx="1"/>
          </p:nvPr>
        </p:nvSpPr>
        <p:spPr/>
        <p:txBody>
          <a:bodyPr/>
          <a:lstStyle/>
          <a:p>
            <a:pPr marL="0" indent="0">
              <a:buNone/>
            </a:pPr>
            <a:endParaRPr lang="nl-NL" i="1" dirty="0"/>
          </a:p>
          <a:p>
            <a:pPr marL="0" indent="0">
              <a:buNone/>
            </a:pPr>
            <a:endParaRPr lang="nl-NL" dirty="0"/>
          </a:p>
        </p:txBody>
      </p:sp>
      <p:sp>
        <p:nvSpPr>
          <p:cNvPr id="3" name="Titel 2">
            <a:extLst>
              <a:ext uri="{FF2B5EF4-FFF2-40B4-BE49-F238E27FC236}">
                <a16:creationId xmlns:a16="http://schemas.microsoft.com/office/drawing/2014/main" id="{8FE16700-7A30-E8F7-6DC0-00640D877FC4}"/>
              </a:ext>
            </a:extLst>
          </p:cNvPr>
          <p:cNvSpPr>
            <a:spLocks noGrp="1"/>
          </p:cNvSpPr>
          <p:nvPr>
            <p:ph type="title"/>
          </p:nvPr>
        </p:nvSpPr>
        <p:spPr>
          <a:xfrm>
            <a:off x="1506416" y="1"/>
            <a:ext cx="10552234" cy="1792962"/>
          </a:xfrm>
        </p:spPr>
        <p:txBody>
          <a:bodyPr/>
          <a:lstStyle/>
          <a:p>
            <a:r>
              <a:rPr lang="nl-NL" dirty="0"/>
              <a:t>Ontkracht een complottheorie</a:t>
            </a:r>
          </a:p>
        </p:txBody>
      </p:sp>
      <p:sp>
        <p:nvSpPr>
          <p:cNvPr id="4" name="Tekstvak 3">
            <a:extLst>
              <a:ext uri="{FF2B5EF4-FFF2-40B4-BE49-F238E27FC236}">
                <a16:creationId xmlns:a16="http://schemas.microsoft.com/office/drawing/2014/main" id="{05BB5348-6D6D-CDDF-F291-AF19DE5AF21E}"/>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1</a:t>
            </a:r>
          </a:p>
        </p:txBody>
      </p:sp>
      <p:sp>
        <p:nvSpPr>
          <p:cNvPr id="7" name="Tijdelijke aanduiding voor dianummer 6">
            <a:extLst>
              <a:ext uri="{FF2B5EF4-FFF2-40B4-BE49-F238E27FC236}">
                <a16:creationId xmlns:a16="http://schemas.microsoft.com/office/drawing/2014/main" id="{AC8D0D51-5CEA-43B3-F8ED-B42947BD9BB6}"/>
              </a:ext>
            </a:extLst>
          </p:cNvPr>
          <p:cNvSpPr>
            <a:spLocks noGrp="1"/>
          </p:cNvSpPr>
          <p:nvPr>
            <p:ph type="sldNum" sz="quarter" idx="4"/>
          </p:nvPr>
        </p:nvSpPr>
        <p:spPr/>
        <p:txBody>
          <a:bodyPr/>
          <a:lstStyle/>
          <a:p>
            <a:fld id="{24A160AA-4E06-E04B-9295-C84AC3ABC789}" type="slidenum">
              <a:rPr lang="nl-NL" smtClean="0"/>
              <a:pPr/>
              <a:t>58</a:t>
            </a:fld>
            <a:endParaRPr lang="nl-NL" dirty="0"/>
          </a:p>
        </p:txBody>
      </p:sp>
      <p:sp>
        <p:nvSpPr>
          <p:cNvPr id="5" name="Tijdelijke aanduiding voor voettekst 10">
            <a:extLst>
              <a:ext uri="{FF2B5EF4-FFF2-40B4-BE49-F238E27FC236}">
                <a16:creationId xmlns:a16="http://schemas.microsoft.com/office/drawing/2014/main" id="{864F0A9A-820F-6275-3BA0-7C6176DA07DC}"/>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13" name="Tijdelijke aanduiding voor inhoud 1">
            <a:extLst>
              <a:ext uri="{FF2B5EF4-FFF2-40B4-BE49-F238E27FC236}">
                <a16:creationId xmlns:a16="http://schemas.microsoft.com/office/drawing/2014/main" id="{2653D7B1-9E02-93F8-5708-BC2C37458295}"/>
              </a:ext>
            </a:extLst>
          </p:cNvPr>
          <p:cNvSpPr txBox="1">
            <a:spLocks/>
          </p:cNvSpPr>
          <p:nvPr/>
        </p:nvSpPr>
        <p:spPr>
          <a:xfrm>
            <a:off x="912796" y="2331514"/>
            <a:ext cx="9267524" cy="379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nl-NL" dirty="0"/>
          </a:p>
          <a:p>
            <a:pPr marL="0" indent="0">
              <a:buFont typeface="Arial" panose="020B0604020202020204" pitchFamily="34" charset="0"/>
              <a:buNone/>
            </a:pPr>
            <a:r>
              <a:rPr lang="nl-NL" dirty="0"/>
              <a:t>Werk een </a:t>
            </a:r>
            <a:r>
              <a:rPr lang="nl-NL"/>
              <a:t>opgemaakte pagina </a:t>
            </a:r>
            <a:r>
              <a:rPr lang="nl-NL" dirty="0"/>
              <a:t>uit voor het boek </a:t>
            </a:r>
            <a:r>
              <a:rPr lang="nl-NL" i="1" dirty="0"/>
              <a:t>Complot.</a:t>
            </a:r>
            <a:endParaRPr lang="nl-NL" dirty="0"/>
          </a:p>
          <a:p>
            <a:endParaRPr lang="nl-NL" dirty="0"/>
          </a:p>
        </p:txBody>
      </p:sp>
    </p:spTree>
    <p:extLst>
      <p:ext uri="{BB962C8B-B14F-4D97-AF65-F5344CB8AC3E}">
        <p14:creationId xmlns:p14="http://schemas.microsoft.com/office/powerpoint/2010/main" val="117900630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8A64A-50EB-27D5-773D-1303803A90EE}"/>
            </a:ext>
          </a:extLst>
        </p:cNvPr>
        <p:cNvGrpSpPr/>
        <p:nvPr/>
      </p:nvGrpSpPr>
      <p:grpSpPr>
        <a:xfrm>
          <a:off x="0" y="0"/>
          <a:ext cx="0" cy="0"/>
          <a:chOff x="0" y="0"/>
          <a:chExt cx="0" cy="0"/>
        </a:xfrm>
      </p:grpSpPr>
      <p:sp>
        <p:nvSpPr>
          <p:cNvPr id="5" name="Tijdelijke aanduiding voor dianummer 4">
            <a:extLst>
              <a:ext uri="{FF2B5EF4-FFF2-40B4-BE49-F238E27FC236}">
                <a16:creationId xmlns:a16="http://schemas.microsoft.com/office/drawing/2014/main" id="{02322A2D-F681-F55A-F98C-74E7603447B7}"/>
              </a:ext>
            </a:extLst>
          </p:cNvPr>
          <p:cNvSpPr>
            <a:spLocks noGrp="1"/>
          </p:cNvSpPr>
          <p:nvPr>
            <p:ph type="sldNum" sz="quarter" idx="4"/>
          </p:nvPr>
        </p:nvSpPr>
        <p:spPr/>
        <p:txBody>
          <a:bodyPr/>
          <a:lstStyle/>
          <a:p>
            <a:fld id="{0A4C63D0-5D9F-3B4B-8B78-B52575944F5A}" type="slidenum">
              <a:rPr lang="nl-NL" smtClean="0"/>
              <a:pPr/>
              <a:t>59</a:t>
            </a:fld>
            <a:endParaRPr lang="nl-NL" dirty="0"/>
          </a:p>
        </p:txBody>
      </p:sp>
      <p:sp>
        <p:nvSpPr>
          <p:cNvPr id="3" name="Tijdelijke aanduiding voor voettekst 10">
            <a:extLst>
              <a:ext uri="{FF2B5EF4-FFF2-40B4-BE49-F238E27FC236}">
                <a16:creationId xmlns:a16="http://schemas.microsoft.com/office/drawing/2014/main" id="{BFB711DB-30B0-A191-AB1C-208254524651}"/>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pic>
        <p:nvPicPr>
          <p:cNvPr id="4" name="Afbeelding 3">
            <a:extLst>
              <a:ext uri="{FF2B5EF4-FFF2-40B4-BE49-F238E27FC236}">
                <a16:creationId xmlns:a16="http://schemas.microsoft.com/office/drawing/2014/main" id="{3FAA07C8-FF7B-85A5-E36D-9BBFA9E648A3}"/>
              </a:ext>
            </a:extLst>
          </p:cNvPr>
          <p:cNvPicPr>
            <a:picLocks noChangeAspect="1"/>
          </p:cNvPicPr>
          <p:nvPr/>
        </p:nvPicPr>
        <p:blipFill>
          <a:blip r:embed="rId3"/>
          <a:stretch>
            <a:fillRect/>
          </a:stretch>
        </p:blipFill>
        <p:spPr>
          <a:xfrm>
            <a:off x="3381466" y="0"/>
            <a:ext cx="4734586" cy="6458851"/>
          </a:xfrm>
          <a:prstGeom prst="rect">
            <a:avLst/>
          </a:prstGeom>
        </p:spPr>
      </p:pic>
    </p:spTree>
    <p:extLst>
      <p:ext uri="{BB962C8B-B14F-4D97-AF65-F5344CB8AC3E}">
        <p14:creationId xmlns:p14="http://schemas.microsoft.com/office/powerpoint/2010/main" val="479972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599E94B-CCB6-D796-86B6-01B62A636A77}"/>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2350068B-E203-0D70-6B1A-9CC13D02F19D}"/>
              </a:ext>
            </a:extLst>
          </p:cNvPr>
          <p:cNvSpPr>
            <a:spLocks noGrp="1"/>
          </p:cNvSpPr>
          <p:nvPr>
            <p:ph idx="1"/>
          </p:nvPr>
        </p:nvSpPr>
        <p:spPr>
          <a:xfrm>
            <a:off x="760396" y="2179114"/>
            <a:ext cx="9911190" cy="3791085"/>
          </a:xfrm>
        </p:spPr>
        <p:txBody>
          <a:bodyPr vert="horz" lIns="91440" tIns="45720" rIns="91440" bIns="45720" rtlCol="0" anchor="t">
            <a:normAutofit fontScale="92500" lnSpcReduction="10000"/>
          </a:bodyPr>
          <a:lstStyle/>
          <a:p>
            <a:r>
              <a:rPr lang="nl-NL" sz="2200" dirty="0"/>
              <a:t>Het thema van dit project is </a:t>
            </a:r>
            <a:r>
              <a:rPr lang="nl-NL" sz="2200" b="1" i="1" dirty="0"/>
              <a:t>Complot</a:t>
            </a:r>
            <a:r>
              <a:rPr lang="nl-NL" sz="2200" dirty="0"/>
              <a:t>. </a:t>
            </a:r>
          </a:p>
          <a:p>
            <a:r>
              <a:rPr lang="nl-NL" sz="2200" dirty="0"/>
              <a:t>Leerlingen werken in groepsverband toe naar een eindproduct: </a:t>
            </a:r>
            <a:r>
              <a:rPr lang="nl-NL" sz="2200" b="1" dirty="0"/>
              <a:t>de ontmaskering van een complottheorie</a:t>
            </a:r>
            <a:r>
              <a:rPr lang="nl-NL" sz="2200" dirty="0"/>
              <a:t>. </a:t>
            </a:r>
          </a:p>
          <a:p>
            <a:r>
              <a:rPr lang="nl-NL" sz="2200" dirty="0"/>
              <a:t>De leesfragmenten die in dit project centraal staan, komen uit </a:t>
            </a:r>
            <a:r>
              <a:rPr lang="nl-NL" sz="2200" b="1" i="1" dirty="0"/>
              <a:t>Complot</a:t>
            </a:r>
            <a:r>
              <a:rPr lang="nl-NL" sz="2200" b="1" dirty="0"/>
              <a:t> </a:t>
            </a:r>
            <a:r>
              <a:rPr lang="nl-NL" sz="2200" dirty="0"/>
              <a:t>door Jan Paul Schutten. </a:t>
            </a:r>
          </a:p>
          <a:p>
            <a:r>
              <a:rPr lang="nl-NL" sz="2200" dirty="0"/>
              <a:t>Het project bestaat uit vier lessen:</a:t>
            </a:r>
          </a:p>
          <a:p>
            <a:pPr lvl="1"/>
            <a:r>
              <a:rPr lang="nl-NL" sz="1600" dirty="0"/>
              <a:t>Les 1: Oriëntatie op het thema</a:t>
            </a:r>
            <a:endParaRPr lang="nl-NL" sz="1600" i="1" dirty="0"/>
          </a:p>
          <a:p>
            <a:pPr lvl="1"/>
            <a:r>
              <a:rPr lang="nl-NL" sz="1600" dirty="0"/>
              <a:t>Les 2: Kennismaking met complottheorieën</a:t>
            </a:r>
          </a:p>
          <a:p>
            <a:pPr lvl="1"/>
            <a:r>
              <a:rPr lang="nl-NL" sz="1600" dirty="0"/>
              <a:t>Les 3: Bedenken van een complottheorie</a:t>
            </a:r>
          </a:p>
          <a:p>
            <a:pPr lvl="1"/>
            <a:r>
              <a:rPr lang="nl-NL" sz="1600" dirty="0"/>
              <a:t>Les 4: Ontkrachten van een complottheorie</a:t>
            </a:r>
          </a:p>
          <a:p>
            <a:r>
              <a:rPr lang="nl-NL" sz="2200" dirty="0"/>
              <a:t>Als je meer tijd hebt, kun je het project uitbreiden met extra opdrachten, zie daarvoor de dia’s met ‘Extra’ in deze presentatie. </a:t>
            </a:r>
          </a:p>
          <a:p>
            <a:pPr marL="0" indent="0">
              <a:buNone/>
            </a:pPr>
            <a:endParaRPr lang="nl-NL" dirty="0"/>
          </a:p>
        </p:txBody>
      </p:sp>
      <p:sp>
        <p:nvSpPr>
          <p:cNvPr id="3" name="Titel 2">
            <a:extLst>
              <a:ext uri="{FF2B5EF4-FFF2-40B4-BE49-F238E27FC236}">
                <a16:creationId xmlns:a16="http://schemas.microsoft.com/office/drawing/2014/main" id="{1F236FCB-5BCE-FAC7-9265-3F3C9944A165}"/>
              </a:ext>
            </a:extLst>
          </p:cNvPr>
          <p:cNvSpPr>
            <a:spLocks noGrp="1"/>
          </p:cNvSpPr>
          <p:nvPr>
            <p:ph type="title"/>
          </p:nvPr>
        </p:nvSpPr>
        <p:spPr/>
        <p:txBody>
          <a:bodyPr/>
          <a:lstStyle/>
          <a:p>
            <a:r>
              <a:rPr lang="nl-NL" sz="4400" dirty="0"/>
              <a:t>Algemene informatie voor de docent</a:t>
            </a:r>
            <a:endParaRPr lang="nl-NL" dirty="0"/>
          </a:p>
        </p:txBody>
      </p:sp>
      <p:sp>
        <p:nvSpPr>
          <p:cNvPr id="4" name="Tekstvak 3">
            <a:extLst>
              <a:ext uri="{FF2B5EF4-FFF2-40B4-BE49-F238E27FC236}">
                <a16:creationId xmlns:a16="http://schemas.microsoft.com/office/drawing/2014/main" id="{E60030C7-89A7-B2BE-2F25-5F552FD3A7BF}"/>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F7ED086B-22A4-76EE-A915-308D59656C35}"/>
              </a:ext>
            </a:extLst>
          </p:cNvPr>
          <p:cNvSpPr>
            <a:spLocks noGrp="1"/>
          </p:cNvSpPr>
          <p:nvPr>
            <p:ph type="sldNum" sz="quarter" idx="4"/>
          </p:nvPr>
        </p:nvSpPr>
        <p:spPr/>
        <p:txBody>
          <a:bodyPr/>
          <a:lstStyle/>
          <a:p>
            <a:fld id="{24A160AA-4E06-E04B-9295-C84AC3ABC789}" type="slidenum">
              <a:rPr lang="nl-NL" smtClean="0"/>
              <a:pPr/>
              <a:t>6</a:t>
            </a:fld>
            <a:endParaRPr lang="nl-NL" dirty="0"/>
          </a:p>
        </p:txBody>
      </p:sp>
      <p:sp>
        <p:nvSpPr>
          <p:cNvPr id="5" name="Tijdelijke aanduiding voor voettekst 10">
            <a:extLst>
              <a:ext uri="{FF2B5EF4-FFF2-40B4-BE49-F238E27FC236}">
                <a16:creationId xmlns:a16="http://schemas.microsoft.com/office/drawing/2014/main" id="{77ED2190-CC46-1246-6CB9-562CF9EAEAB1}"/>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2684008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A533B53-4DDC-A432-9602-AF19B960CA8A}"/>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B8A21245-F470-FEEC-CA43-20F117106563}"/>
              </a:ext>
            </a:extLst>
          </p:cNvPr>
          <p:cNvSpPr>
            <a:spLocks noGrp="1"/>
          </p:cNvSpPr>
          <p:nvPr>
            <p:ph type="title"/>
          </p:nvPr>
        </p:nvSpPr>
        <p:spPr/>
        <p:txBody>
          <a:bodyPr/>
          <a:lstStyle/>
          <a:p>
            <a:r>
              <a:rPr lang="nl-NL" dirty="0"/>
              <a:t>Tip</a:t>
            </a:r>
          </a:p>
        </p:txBody>
      </p:sp>
      <p:sp>
        <p:nvSpPr>
          <p:cNvPr id="4" name="Tekstvak 3">
            <a:extLst>
              <a:ext uri="{FF2B5EF4-FFF2-40B4-BE49-F238E27FC236}">
                <a16:creationId xmlns:a16="http://schemas.microsoft.com/office/drawing/2014/main" id="{9348B730-B56F-CF55-2D3E-DCCBF6A3AE7F}"/>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5A2EE80C-8B5B-6E8E-4658-7289628C3D28}"/>
              </a:ext>
            </a:extLst>
          </p:cNvPr>
          <p:cNvSpPr>
            <a:spLocks noGrp="1"/>
          </p:cNvSpPr>
          <p:nvPr>
            <p:ph type="sldNum" sz="quarter" idx="4"/>
          </p:nvPr>
        </p:nvSpPr>
        <p:spPr/>
        <p:txBody>
          <a:bodyPr/>
          <a:lstStyle/>
          <a:p>
            <a:fld id="{24A160AA-4E06-E04B-9295-C84AC3ABC789}" type="slidenum">
              <a:rPr lang="nl-NL" smtClean="0"/>
              <a:pPr/>
              <a:t>60</a:t>
            </a:fld>
            <a:endParaRPr lang="nl-NL" dirty="0"/>
          </a:p>
        </p:txBody>
      </p:sp>
      <p:sp>
        <p:nvSpPr>
          <p:cNvPr id="5" name="Tijdelijke aanduiding voor voettekst 10">
            <a:extLst>
              <a:ext uri="{FF2B5EF4-FFF2-40B4-BE49-F238E27FC236}">
                <a16:creationId xmlns:a16="http://schemas.microsoft.com/office/drawing/2014/main" id="{F55C7942-E715-B0BF-9349-C5DB0F9F4983}"/>
              </a:ext>
            </a:extLst>
          </p:cNvPr>
          <p:cNvSpPr>
            <a:spLocks noGrp="1"/>
          </p:cNvSpPr>
          <p:nvPr>
            <p:ph type="ftr" sz="quarter" idx="3"/>
          </p:nvPr>
        </p:nvSpPr>
        <p:spPr>
          <a:xfrm>
            <a:off x="834472" y="6356350"/>
            <a:ext cx="8869598" cy="365125"/>
          </a:xfrm>
        </p:spPr>
        <p:txBody>
          <a:bodyPr/>
          <a:lstStyle/>
          <a:p>
            <a:pPr algn="ctr"/>
            <a:r>
              <a:rPr lang="nl-NL" dirty="0"/>
              <a:t> 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3C44FA30-046C-E601-BEAE-FB79A4307F13}"/>
              </a:ext>
            </a:extLst>
          </p:cNvPr>
          <p:cNvSpPr>
            <a:spLocks noGrp="1"/>
          </p:cNvSpPr>
          <p:nvPr>
            <p:ph idx="1"/>
          </p:nvPr>
        </p:nvSpPr>
        <p:spPr>
          <a:xfrm>
            <a:off x="760395" y="2179114"/>
            <a:ext cx="10402513" cy="3791085"/>
          </a:xfrm>
        </p:spPr>
        <p:txBody>
          <a:bodyPr>
            <a:normAutofit fontScale="85000" lnSpcReduction="10000"/>
          </a:bodyPr>
          <a:lstStyle/>
          <a:p>
            <a:pPr marL="0" indent="0">
              <a:buNone/>
            </a:pPr>
            <a:r>
              <a:rPr lang="nl-NL" dirty="0"/>
              <a:t>Het feedbackmoment kun je op verschillende manieren vormgeven:</a:t>
            </a:r>
          </a:p>
          <a:p>
            <a:pPr marL="0" indent="0">
              <a:buNone/>
            </a:pPr>
            <a:endParaRPr lang="nl-NL" dirty="0"/>
          </a:p>
          <a:p>
            <a:r>
              <a:rPr lang="nl-NL" dirty="0"/>
              <a:t>Je kunt teksten laten ruilen en door de leerlingen laten beoordelen (zoals in de opdracht staat).</a:t>
            </a:r>
          </a:p>
          <a:p>
            <a:r>
              <a:rPr lang="nl-NL" dirty="0"/>
              <a:t>Je kunt de klas ook verdelen in experts op inhoud, taalgebruik en vormgeving. De experts beoordelen alle dubbele pagina’s op hun expertisegebied.</a:t>
            </a:r>
          </a:p>
          <a:p>
            <a:r>
              <a:rPr lang="nl-NL" dirty="0"/>
              <a:t>Je kunt er ook voor kiezen om een goed voorbeeld te bespreken, zodat leerlingen zien aan welke criteria ze zelf moeten voldoen.</a:t>
            </a:r>
          </a:p>
          <a:p>
            <a:r>
              <a:rPr lang="nl-NL" dirty="0"/>
              <a:t>Je kunt paarsgewijs laten vergelijken. Welke komt er dan als beste uit en hoe komt dat? Waarom is dit een goed voorbeeld?</a:t>
            </a:r>
          </a:p>
        </p:txBody>
      </p:sp>
    </p:spTree>
    <p:extLst>
      <p:ext uri="{BB962C8B-B14F-4D97-AF65-F5344CB8AC3E}">
        <p14:creationId xmlns:p14="http://schemas.microsoft.com/office/powerpoint/2010/main" val="10165840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9D28F2-3401-0A65-4F2A-89801F8FECFD}"/>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03FC0339-D063-F46F-68AA-5D88B3CBEFA1}"/>
              </a:ext>
            </a:extLst>
          </p:cNvPr>
          <p:cNvSpPr>
            <a:spLocks noGrp="1"/>
          </p:cNvSpPr>
          <p:nvPr>
            <p:ph idx="1"/>
          </p:nvPr>
        </p:nvSpPr>
        <p:spPr/>
        <p:txBody>
          <a:bodyPr/>
          <a:lstStyle/>
          <a:p>
            <a:pPr marL="0" indent="0">
              <a:buNone/>
            </a:pPr>
            <a:endParaRPr lang="nl-NL" i="1" dirty="0"/>
          </a:p>
          <a:p>
            <a:pPr marL="0" indent="0">
              <a:buNone/>
            </a:pPr>
            <a:endParaRPr lang="nl-NL" dirty="0"/>
          </a:p>
        </p:txBody>
      </p:sp>
      <p:sp>
        <p:nvSpPr>
          <p:cNvPr id="3" name="Titel 2">
            <a:extLst>
              <a:ext uri="{FF2B5EF4-FFF2-40B4-BE49-F238E27FC236}">
                <a16:creationId xmlns:a16="http://schemas.microsoft.com/office/drawing/2014/main" id="{0A4E7EBC-BE58-DBFA-31F5-2A7B85BA6232}"/>
              </a:ext>
            </a:extLst>
          </p:cNvPr>
          <p:cNvSpPr>
            <a:spLocks noGrp="1"/>
          </p:cNvSpPr>
          <p:nvPr>
            <p:ph type="title"/>
          </p:nvPr>
        </p:nvSpPr>
        <p:spPr>
          <a:xfrm>
            <a:off x="1506416" y="1"/>
            <a:ext cx="10552234" cy="1792962"/>
          </a:xfrm>
        </p:spPr>
        <p:txBody>
          <a:bodyPr/>
          <a:lstStyle/>
          <a:p>
            <a:r>
              <a:rPr lang="nl-NL" dirty="0"/>
              <a:t>Feedback en verbeteren</a:t>
            </a:r>
          </a:p>
        </p:txBody>
      </p:sp>
      <p:sp>
        <p:nvSpPr>
          <p:cNvPr id="4" name="Tekstvak 3">
            <a:extLst>
              <a:ext uri="{FF2B5EF4-FFF2-40B4-BE49-F238E27FC236}">
                <a16:creationId xmlns:a16="http://schemas.microsoft.com/office/drawing/2014/main" id="{95125E74-87C1-333A-C18E-F6B9C2A6A2E2}"/>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2</a:t>
            </a:r>
          </a:p>
        </p:txBody>
      </p:sp>
      <p:sp>
        <p:nvSpPr>
          <p:cNvPr id="7" name="Tijdelijke aanduiding voor dianummer 6">
            <a:extLst>
              <a:ext uri="{FF2B5EF4-FFF2-40B4-BE49-F238E27FC236}">
                <a16:creationId xmlns:a16="http://schemas.microsoft.com/office/drawing/2014/main" id="{345C2AD7-7542-39AC-4A54-2961C7B61B36}"/>
              </a:ext>
            </a:extLst>
          </p:cNvPr>
          <p:cNvSpPr>
            <a:spLocks noGrp="1"/>
          </p:cNvSpPr>
          <p:nvPr>
            <p:ph type="sldNum" sz="quarter" idx="4"/>
          </p:nvPr>
        </p:nvSpPr>
        <p:spPr/>
        <p:txBody>
          <a:bodyPr/>
          <a:lstStyle/>
          <a:p>
            <a:fld id="{24A160AA-4E06-E04B-9295-C84AC3ABC789}" type="slidenum">
              <a:rPr lang="nl-NL" smtClean="0"/>
              <a:pPr/>
              <a:t>61</a:t>
            </a:fld>
            <a:endParaRPr lang="nl-NL" dirty="0"/>
          </a:p>
        </p:txBody>
      </p:sp>
      <p:sp>
        <p:nvSpPr>
          <p:cNvPr id="5" name="Tijdelijke aanduiding voor voettekst 10">
            <a:extLst>
              <a:ext uri="{FF2B5EF4-FFF2-40B4-BE49-F238E27FC236}">
                <a16:creationId xmlns:a16="http://schemas.microsoft.com/office/drawing/2014/main" id="{3D646929-DBE8-7BDE-D065-787A4A63F5BE}"/>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6" name="Tijdelijke aanduiding voor inhoud 1">
            <a:extLst>
              <a:ext uri="{FF2B5EF4-FFF2-40B4-BE49-F238E27FC236}">
                <a16:creationId xmlns:a16="http://schemas.microsoft.com/office/drawing/2014/main" id="{E5ADEE60-1E18-C769-D879-080FAC637423}"/>
              </a:ext>
            </a:extLst>
          </p:cNvPr>
          <p:cNvSpPr txBox="1">
            <a:spLocks/>
          </p:cNvSpPr>
          <p:nvPr/>
        </p:nvSpPr>
        <p:spPr>
          <a:xfrm>
            <a:off x="912796" y="2331514"/>
            <a:ext cx="9267524" cy="379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nl-NL" dirty="0"/>
          </a:p>
          <a:p>
            <a:pPr marL="0" indent="0">
              <a:buFont typeface="Arial" panose="020B0604020202020204" pitchFamily="34" charset="0"/>
              <a:buNone/>
            </a:pPr>
            <a:r>
              <a:rPr lang="nl-NL" dirty="0"/>
              <a:t>Geef feedback op de spread van een ander.</a:t>
            </a:r>
          </a:p>
          <a:p>
            <a:pPr marL="0" indent="0">
              <a:buFont typeface="Arial" panose="020B0604020202020204" pitchFamily="34" charset="0"/>
              <a:buNone/>
            </a:pPr>
            <a:endParaRPr lang="nl-NL" dirty="0"/>
          </a:p>
          <a:p>
            <a:pPr marL="0" indent="0">
              <a:buFont typeface="Arial" panose="020B0604020202020204" pitchFamily="34" charset="0"/>
              <a:buNone/>
            </a:pPr>
            <a:r>
              <a:rPr lang="nl-NL" dirty="0"/>
              <a:t>Verbeter je eigen spread.</a:t>
            </a:r>
          </a:p>
          <a:p>
            <a:endParaRPr lang="nl-NL" dirty="0"/>
          </a:p>
        </p:txBody>
      </p:sp>
    </p:spTree>
    <p:extLst>
      <p:ext uri="{BB962C8B-B14F-4D97-AF65-F5344CB8AC3E}">
        <p14:creationId xmlns:p14="http://schemas.microsoft.com/office/powerpoint/2010/main" val="406477484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59C8F7C-65DE-8939-C4CA-604D564794F0}"/>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05E1C4BE-A178-5B7A-AF42-760287756303}"/>
              </a:ext>
            </a:extLst>
          </p:cNvPr>
          <p:cNvSpPr>
            <a:spLocks noGrp="1"/>
          </p:cNvSpPr>
          <p:nvPr>
            <p:ph type="title"/>
          </p:nvPr>
        </p:nvSpPr>
        <p:spPr/>
        <p:txBody>
          <a:bodyPr/>
          <a:lstStyle/>
          <a:p>
            <a:r>
              <a:rPr lang="nl-NL" dirty="0"/>
              <a:t>Extra – Les 4</a:t>
            </a:r>
          </a:p>
        </p:txBody>
      </p:sp>
      <p:sp>
        <p:nvSpPr>
          <p:cNvPr id="4" name="Tekstvak 3">
            <a:extLst>
              <a:ext uri="{FF2B5EF4-FFF2-40B4-BE49-F238E27FC236}">
                <a16:creationId xmlns:a16="http://schemas.microsoft.com/office/drawing/2014/main" id="{FCC932CB-09D2-77B5-689D-CDC534CC1ECA}"/>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F6F60EC0-B19F-478C-C778-4A17D35796F1}"/>
              </a:ext>
            </a:extLst>
          </p:cNvPr>
          <p:cNvSpPr>
            <a:spLocks noGrp="1"/>
          </p:cNvSpPr>
          <p:nvPr>
            <p:ph type="sldNum" sz="quarter" idx="4"/>
          </p:nvPr>
        </p:nvSpPr>
        <p:spPr/>
        <p:txBody>
          <a:bodyPr/>
          <a:lstStyle/>
          <a:p>
            <a:fld id="{24A160AA-4E06-E04B-9295-C84AC3ABC789}" type="slidenum">
              <a:rPr lang="nl-NL" smtClean="0"/>
              <a:pPr/>
              <a:t>62</a:t>
            </a:fld>
            <a:endParaRPr lang="nl-NL" dirty="0"/>
          </a:p>
        </p:txBody>
      </p:sp>
      <p:sp>
        <p:nvSpPr>
          <p:cNvPr id="5" name="Tijdelijke aanduiding voor voettekst 10">
            <a:extLst>
              <a:ext uri="{FF2B5EF4-FFF2-40B4-BE49-F238E27FC236}">
                <a16:creationId xmlns:a16="http://schemas.microsoft.com/office/drawing/2014/main" id="{265E8371-FC6B-D24D-89CB-AFFA4FA64276}"/>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8443CECA-C89C-F459-4954-136C83306DD0}"/>
              </a:ext>
            </a:extLst>
          </p:cNvPr>
          <p:cNvSpPr>
            <a:spLocks noGrp="1"/>
          </p:cNvSpPr>
          <p:nvPr>
            <p:ph idx="1"/>
          </p:nvPr>
        </p:nvSpPr>
        <p:spPr/>
        <p:txBody>
          <a:bodyPr>
            <a:normAutofit fontScale="92500" lnSpcReduction="20000"/>
          </a:bodyPr>
          <a:lstStyle/>
          <a:p>
            <a:pPr marL="0" indent="0">
              <a:buNone/>
            </a:pPr>
            <a:r>
              <a:rPr lang="nl-NL" b="1" dirty="0"/>
              <a:t>Meer tijd? </a:t>
            </a:r>
            <a:r>
              <a:rPr lang="nl-NL" b="1" dirty="0">
                <a:highlight>
                  <a:srgbClr val="008000"/>
                </a:highlight>
              </a:rPr>
              <a:t>basis</a:t>
            </a:r>
          </a:p>
          <a:p>
            <a:r>
              <a:rPr lang="nl-NL" dirty="0"/>
              <a:t>Lees de tekst </a:t>
            </a:r>
            <a:r>
              <a:rPr lang="nl-NL" dirty="0">
                <a:hlinkClick r:id="rId3"/>
              </a:rPr>
              <a:t>5 tips om te praten met een complotdenker | Mediawijs</a:t>
            </a:r>
            <a:endParaRPr lang="nl-NL" dirty="0"/>
          </a:p>
          <a:p>
            <a:r>
              <a:rPr lang="nl-NL" dirty="0"/>
              <a:t>Oefen gesprekken.</a:t>
            </a:r>
          </a:p>
          <a:p>
            <a:pPr marL="0" indent="0">
              <a:buNone/>
            </a:pPr>
            <a:endParaRPr lang="nl-NL" b="1" dirty="0"/>
          </a:p>
          <a:p>
            <a:pPr marL="0" indent="0">
              <a:buNone/>
            </a:pPr>
            <a:r>
              <a:rPr lang="nl-NL" b="1" dirty="0"/>
              <a:t>Meer tijd? </a:t>
            </a:r>
            <a:r>
              <a:rPr lang="nl-NL" b="1" dirty="0">
                <a:highlight>
                  <a:srgbClr val="C64A2B"/>
                </a:highlight>
              </a:rPr>
              <a:t>uitdagend</a:t>
            </a:r>
          </a:p>
          <a:p>
            <a:r>
              <a:rPr lang="nl-NL" dirty="0"/>
              <a:t>Lees het artikel </a:t>
            </a:r>
            <a:r>
              <a:rPr lang="nl-NL" dirty="0">
                <a:hlinkClick r:id="rId4"/>
              </a:rPr>
              <a:t>Wanneer worden complottheorieën gevaarlijk? - BNNVARA</a:t>
            </a:r>
            <a:endParaRPr lang="nl-NL" dirty="0"/>
          </a:p>
          <a:p>
            <a:r>
              <a:rPr lang="nl-NL" dirty="0"/>
              <a:t>Bespreek de gevaren van complottheorieën en ook hoe je om kunt gaan met complotdenkers.</a:t>
            </a:r>
          </a:p>
          <a:p>
            <a:endParaRPr lang="nl-NL" i="1" dirty="0"/>
          </a:p>
        </p:txBody>
      </p:sp>
    </p:spTree>
    <p:extLst>
      <p:ext uri="{BB962C8B-B14F-4D97-AF65-F5344CB8AC3E}">
        <p14:creationId xmlns:p14="http://schemas.microsoft.com/office/powerpoint/2010/main" val="35000812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18FEAEB-DF0B-2555-0AC6-4E0F0B743314}"/>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46BC1D3C-BC08-D331-CD81-C8553D206730}"/>
              </a:ext>
            </a:extLst>
          </p:cNvPr>
          <p:cNvSpPr>
            <a:spLocks noGrp="1"/>
          </p:cNvSpPr>
          <p:nvPr>
            <p:ph type="title"/>
          </p:nvPr>
        </p:nvSpPr>
        <p:spPr/>
        <p:txBody>
          <a:bodyPr/>
          <a:lstStyle/>
          <a:p>
            <a:r>
              <a:rPr lang="nl-NL" dirty="0"/>
              <a:t>Extra – Les 3</a:t>
            </a:r>
          </a:p>
        </p:txBody>
      </p:sp>
      <p:sp>
        <p:nvSpPr>
          <p:cNvPr id="4" name="Tekstvak 3">
            <a:extLst>
              <a:ext uri="{FF2B5EF4-FFF2-40B4-BE49-F238E27FC236}">
                <a16:creationId xmlns:a16="http://schemas.microsoft.com/office/drawing/2014/main" id="{948BC3EF-6384-4167-4337-958FB56BBF5E}"/>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49CE9E97-7C30-43D1-EB67-7CAE4C882ADD}"/>
              </a:ext>
            </a:extLst>
          </p:cNvPr>
          <p:cNvSpPr>
            <a:spLocks noGrp="1"/>
          </p:cNvSpPr>
          <p:nvPr>
            <p:ph type="sldNum" sz="quarter" idx="4"/>
          </p:nvPr>
        </p:nvSpPr>
        <p:spPr/>
        <p:txBody>
          <a:bodyPr/>
          <a:lstStyle/>
          <a:p>
            <a:fld id="{24A160AA-4E06-E04B-9295-C84AC3ABC789}" type="slidenum">
              <a:rPr lang="nl-NL" smtClean="0"/>
              <a:pPr/>
              <a:t>63</a:t>
            </a:fld>
            <a:endParaRPr lang="nl-NL" dirty="0"/>
          </a:p>
        </p:txBody>
      </p:sp>
      <p:sp>
        <p:nvSpPr>
          <p:cNvPr id="5" name="Tijdelijke aanduiding voor voettekst 10">
            <a:extLst>
              <a:ext uri="{FF2B5EF4-FFF2-40B4-BE49-F238E27FC236}">
                <a16:creationId xmlns:a16="http://schemas.microsoft.com/office/drawing/2014/main" id="{21FC4A7D-10F3-9001-FD46-2290764ECCD2}"/>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3011878D-D02E-91DF-F26C-CF5C1F9946DD}"/>
              </a:ext>
            </a:extLst>
          </p:cNvPr>
          <p:cNvSpPr>
            <a:spLocks noGrp="1"/>
          </p:cNvSpPr>
          <p:nvPr>
            <p:ph idx="1"/>
          </p:nvPr>
        </p:nvSpPr>
        <p:spPr>
          <a:xfrm>
            <a:off x="760396" y="2179114"/>
            <a:ext cx="11079912" cy="3791085"/>
          </a:xfrm>
        </p:spPr>
        <p:txBody>
          <a:bodyPr>
            <a:normAutofit fontScale="77500" lnSpcReduction="20000"/>
          </a:bodyPr>
          <a:lstStyle/>
          <a:p>
            <a:pPr marL="0" indent="0">
              <a:buNone/>
            </a:pPr>
            <a:r>
              <a:rPr lang="nl-NL" b="1" dirty="0"/>
              <a:t>Meer tijd? </a:t>
            </a:r>
            <a:r>
              <a:rPr lang="nl-NL" b="1" dirty="0">
                <a:highlight>
                  <a:srgbClr val="008000"/>
                </a:highlight>
              </a:rPr>
              <a:t>basis</a:t>
            </a:r>
          </a:p>
          <a:p>
            <a:pPr marL="0" indent="0">
              <a:buNone/>
            </a:pPr>
            <a:endParaRPr lang="nl-NL" dirty="0"/>
          </a:p>
          <a:p>
            <a:pPr marL="0" indent="0">
              <a:buNone/>
            </a:pPr>
            <a:r>
              <a:rPr lang="nl-NL" dirty="0"/>
              <a:t>Lees samen de tekst </a:t>
            </a:r>
            <a:r>
              <a:rPr lang="nl-NL" dirty="0">
                <a:hlinkClick r:id="rId3"/>
              </a:rPr>
              <a:t>5 tips om te praten met een complotdenker | Mediawijs</a:t>
            </a:r>
            <a:endParaRPr lang="nl-NL" dirty="0"/>
          </a:p>
          <a:p>
            <a:pPr marL="0" indent="0">
              <a:buNone/>
            </a:pPr>
            <a:endParaRPr lang="nl-NL" dirty="0"/>
          </a:p>
          <a:p>
            <a:r>
              <a:rPr lang="nl-NL" dirty="0"/>
              <a:t>Laat leerlingen in tweetallen een gesprek voeren. De ene leerling gelooft dat alle vogels zijn vervangen door drones, de andere leerling weet zeker van niet. De leerlingen proberen op respectvolle wijze, volgens de vijf tips, een gesprek te voeren.</a:t>
            </a:r>
          </a:p>
          <a:p>
            <a:r>
              <a:rPr lang="nl-NL" dirty="0"/>
              <a:t>Je kunt de volgende dia zichtbaar maken, zodat elk tweetal weet waarover het gesprek gaat.</a:t>
            </a:r>
          </a:p>
          <a:p>
            <a:r>
              <a:rPr lang="nl-NL" dirty="0"/>
              <a:t>Bespreek de gesprekken klassikaal. Hoe was het om zo’n gesprek te voeren? Welke tip was het moeilijkst om uit te voeren en welke het makkelijkst? Hoe zou je zo’n echt gesprek aanpakken of probeer je die gesprekken te vermijden?</a:t>
            </a:r>
          </a:p>
          <a:p>
            <a:pPr marL="0" indent="0">
              <a:buNone/>
            </a:pPr>
            <a:endParaRPr lang="nl-NL" dirty="0"/>
          </a:p>
          <a:p>
            <a:pPr marL="0" indent="0">
              <a:buNone/>
            </a:pPr>
            <a:endParaRPr lang="nl-NL" dirty="0"/>
          </a:p>
        </p:txBody>
      </p:sp>
    </p:spTree>
    <p:extLst>
      <p:ext uri="{BB962C8B-B14F-4D97-AF65-F5344CB8AC3E}">
        <p14:creationId xmlns:p14="http://schemas.microsoft.com/office/powerpoint/2010/main" val="39531236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7B0FEEE-52EF-037C-6E65-99428CB2B334}"/>
            </a:ext>
          </a:extLst>
        </p:cNvPr>
        <p:cNvGrpSpPr/>
        <p:nvPr/>
      </p:nvGrpSpPr>
      <p:grpSpPr>
        <a:xfrm>
          <a:off x="0" y="0"/>
          <a:ext cx="0" cy="0"/>
          <a:chOff x="0" y="0"/>
          <a:chExt cx="0" cy="0"/>
        </a:xfrm>
      </p:grpSpPr>
      <p:sp>
        <p:nvSpPr>
          <p:cNvPr id="10" name="Tijdelijke aanduiding voor inhoud 9">
            <a:extLst>
              <a:ext uri="{FF2B5EF4-FFF2-40B4-BE49-F238E27FC236}">
                <a16:creationId xmlns:a16="http://schemas.microsoft.com/office/drawing/2014/main" id="{72B0DFF5-C5C0-86EB-1D6A-ADFF02B68215}"/>
              </a:ext>
            </a:extLst>
          </p:cNvPr>
          <p:cNvSpPr>
            <a:spLocks noGrp="1"/>
          </p:cNvSpPr>
          <p:nvPr>
            <p:ph idx="1"/>
          </p:nvPr>
        </p:nvSpPr>
        <p:spPr>
          <a:xfrm>
            <a:off x="468923" y="2179114"/>
            <a:ext cx="11723077" cy="3791085"/>
          </a:xfrm>
        </p:spPr>
        <p:txBody>
          <a:bodyPr>
            <a:normAutofit/>
          </a:bodyPr>
          <a:lstStyle/>
          <a:p>
            <a:pPr marL="0" indent="0">
              <a:buNone/>
            </a:pPr>
            <a:endParaRPr lang="nl-NL" dirty="0"/>
          </a:p>
          <a:p>
            <a:pPr marL="0" indent="0">
              <a:buNone/>
            </a:pPr>
            <a:endParaRPr lang="nl-NL" dirty="0"/>
          </a:p>
          <a:p>
            <a:pPr marL="0" indent="0">
              <a:buNone/>
            </a:pPr>
            <a:r>
              <a:rPr lang="nl-NL" sz="3600" i="1" dirty="0"/>
              <a:t>Leerling 1: Vogels bestaan niet meer, het zijn allemaal drones.</a:t>
            </a:r>
          </a:p>
          <a:p>
            <a:pPr marL="0" indent="0">
              <a:buNone/>
            </a:pPr>
            <a:endParaRPr lang="nl-NL" sz="3600" i="1" dirty="0"/>
          </a:p>
          <a:p>
            <a:pPr marL="0" indent="0">
              <a:buNone/>
            </a:pPr>
            <a:r>
              <a:rPr lang="nl-NL" sz="3600" i="1" dirty="0"/>
              <a:t>Leerling 2: Vogels bestaan wel.</a:t>
            </a:r>
          </a:p>
        </p:txBody>
      </p:sp>
      <p:sp>
        <p:nvSpPr>
          <p:cNvPr id="7" name="Tijdelijke aanduiding voor dianummer 6">
            <a:extLst>
              <a:ext uri="{FF2B5EF4-FFF2-40B4-BE49-F238E27FC236}">
                <a16:creationId xmlns:a16="http://schemas.microsoft.com/office/drawing/2014/main" id="{34FD17DD-A269-ACF7-9D9C-47B51E037086}"/>
              </a:ext>
            </a:extLst>
          </p:cNvPr>
          <p:cNvSpPr>
            <a:spLocks noGrp="1"/>
          </p:cNvSpPr>
          <p:nvPr>
            <p:ph type="sldNum" sz="quarter" idx="4"/>
          </p:nvPr>
        </p:nvSpPr>
        <p:spPr/>
        <p:txBody>
          <a:bodyPr/>
          <a:lstStyle/>
          <a:p>
            <a:fld id="{24A160AA-4E06-E04B-9295-C84AC3ABC789}" type="slidenum">
              <a:rPr lang="nl-NL" smtClean="0"/>
              <a:pPr/>
              <a:t>64</a:t>
            </a:fld>
            <a:endParaRPr lang="nl-NL" dirty="0"/>
          </a:p>
        </p:txBody>
      </p:sp>
      <p:sp>
        <p:nvSpPr>
          <p:cNvPr id="3" name="Titel 2">
            <a:extLst>
              <a:ext uri="{FF2B5EF4-FFF2-40B4-BE49-F238E27FC236}">
                <a16:creationId xmlns:a16="http://schemas.microsoft.com/office/drawing/2014/main" id="{4C424321-E499-BC0E-E578-DD2458C8DBFD}"/>
              </a:ext>
            </a:extLst>
          </p:cNvPr>
          <p:cNvSpPr>
            <a:spLocks noGrp="1"/>
          </p:cNvSpPr>
          <p:nvPr>
            <p:ph type="title"/>
          </p:nvPr>
        </p:nvSpPr>
        <p:spPr/>
        <p:txBody>
          <a:bodyPr/>
          <a:lstStyle/>
          <a:p>
            <a:r>
              <a:rPr lang="nl-NL" dirty="0"/>
              <a:t>Gesprek</a:t>
            </a:r>
          </a:p>
        </p:txBody>
      </p:sp>
      <p:sp>
        <p:nvSpPr>
          <p:cNvPr id="4" name="Tekstvak 3">
            <a:extLst>
              <a:ext uri="{FF2B5EF4-FFF2-40B4-BE49-F238E27FC236}">
                <a16:creationId xmlns:a16="http://schemas.microsoft.com/office/drawing/2014/main" id="{4A964668-0B5A-2B25-4D9B-82F2FE28B4D4}"/>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3</a:t>
            </a:r>
          </a:p>
        </p:txBody>
      </p:sp>
      <p:sp>
        <p:nvSpPr>
          <p:cNvPr id="12" name="Tijdelijke aanduiding voor voettekst 10">
            <a:extLst>
              <a:ext uri="{FF2B5EF4-FFF2-40B4-BE49-F238E27FC236}">
                <a16:creationId xmlns:a16="http://schemas.microsoft.com/office/drawing/2014/main" id="{9AB07F8A-906E-63EE-2259-376635E6CBB5}"/>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226984494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7811EFB-74CA-D20C-866A-5FF1000556B8}"/>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2CC83F4D-A825-C7D3-5EE1-6E0B61C83816}"/>
              </a:ext>
            </a:extLst>
          </p:cNvPr>
          <p:cNvSpPr>
            <a:spLocks noGrp="1"/>
          </p:cNvSpPr>
          <p:nvPr>
            <p:ph type="title"/>
          </p:nvPr>
        </p:nvSpPr>
        <p:spPr/>
        <p:txBody>
          <a:bodyPr/>
          <a:lstStyle/>
          <a:p>
            <a:r>
              <a:rPr lang="nl-NL" dirty="0"/>
              <a:t>Extra – Les 4</a:t>
            </a:r>
          </a:p>
        </p:txBody>
      </p:sp>
      <p:sp>
        <p:nvSpPr>
          <p:cNvPr id="4" name="Tekstvak 3">
            <a:extLst>
              <a:ext uri="{FF2B5EF4-FFF2-40B4-BE49-F238E27FC236}">
                <a16:creationId xmlns:a16="http://schemas.microsoft.com/office/drawing/2014/main" id="{38782ED7-AD6B-79D7-BD5F-9CFDEEC5B8E6}"/>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38C42C88-CD42-5909-F2C7-6EC0E2F858B7}"/>
              </a:ext>
            </a:extLst>
          </p:cNvPr>
          <p:cNvSpPr>
            <a:spLocks noGrp="1"/>
          </p:cNvSpPr>
          <p:nvPr>
            <p:ph type="sldNum" sz="quarter" idx="4"/>
          </p:nvPr>
        </p:nvSpPr>
        <p:spPr/>
        <p:txBody>
          <a:bodyPr/>
          <a:lstStyle/>
          <a:p>
            <a:fld id="{24A160AA-4E06-E04B-9295-C84AC3ABC789}" type="slidenum">
              <a:rPr lang="nl-NL" smtClean="0"/>
              <a:pPr/>
              <a:t>65</a:t>
            </a:fld>
            <a:endParaRPr lang="nl-NL" dirty="0"/>
          </a:p>
        </p:txBody>
      </p:sp>
      <p:sp>
        <p:nvSpPr>
          <p:cNvPr id="5" name="Tijdelijke aanduiding voor voettekst 10">
            <a:extLst>
              <a:ext uri="{FF2B5EF4-FFF2-40B4-BE49-F238E27FC236}">
                <a16:creationId xmlns:a16="http://schemas.microsoft.com/office/drawing/2014/main" id="{628D4A1A-086B-DEDF-EC66-CE7CBB378BB8}"/>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F01EDB52-9293-C00E-E32E-6E0EAD03440B}"/>
              </a:ext>
            </a:extLst>
          </p:cNvPr>
          <p:cNvSpPr>
            <a:spLocks noGrp="1"/>
          </p:cNvSpPr>
          <p:nvPr>
            <p:ph idx="1"/>
          </p:nvPr>
        </p:nvSpPr>
        <p:spPr>
          <a:xfrm>
            <a:off x="760396" y="2179114"/>
            <a:ext cx="11051648" cy="3971165"/>
          </a:xfrm>
        </p:spPr>
        <p:txBody>
          <a:bodyPr>
            <a:normAutofit lnSpcReduction="10000"/>
          </a:bodyPr>
          <a:lstStyle/>
          <a:p>
            <a:pPr marL="0" indent="0">
              <a:buNone/>
            </a:pPr>
            <a:r>
              <a:rPr lang="nl-NL" b="1" dirty="0"/>
              <a:t>Meer tijd? </a:t>
            </a:r>
            <a:r>
              <a:rPr lang="nl-NL" b="1" dirty="0">
                <a:highlight>
                  <a:srgbClr val="C64A2B"/>
                </a:highlight>
              </a:rPr>
              <a:t>uitdagend</a:t>
            </a:r>
          </a:p>
          <a:p>
            <a:r>
              <a:rPr lang="nl-NL" dirty="0"/>
              <a:t>Lees het artikel </a:t>
            </a:r>
            <a:r>
              <a:rPr lang="nl-NL" dirty="0">
                <a:hlinkClick r:id="rId3"/>
              </a:rPr>
              <a:t>Wanneer worden complottheorieën gevaarlijk? - BNNVARA</a:t>
            </a:r>
            <a:endParaRPr lang="nl-NL" dirty="0"/>
          </a:p>
          <a:p>
            <a:r>
              <a:rPr lang="nl-NL" dirty="0"/>
              <a:t>Gebruik je deze optie, maak dan de volgende dia tijdens de les zichtbaar.</a:t>
            </a:r>
          </a:p>
          <a:p>
            <a:r>
              <a:rPr lang="nl-NL" dirty="0"/>
              <a:t>Leerlingen maken na het lezen de vragen en bespreken ze.</a:t>
            </a:r>
          </a:p>
          <a:p>
            <a:r>
              <a:rPr lang="nl-NL" dirty="0"/>
              <a:t>Voer na afloop een klassengesprek. Je kunt praten over hoe om te gaan met bekenden die in complottheorieën geloven of over de gevaren van complottheorieën. Wanneer is een complottheorie meer of minder gevaarlijk?</a:t>
            </a:r>
          </a:p>
        </p:txBody>
      </p:sp>
    </p:spTree>
    <p:extLst>
      <p:ext uri="{BB962C8B-B14F-4D97-AF65-F5344CB8AC3E}">
        <p14:creationId xmlns:p14="http://schemas.microsoft.com/office/powerpoint/2010/main" val="37908185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FD55B62-41B7-37A0-311C-83F1A0715A6F}"/>
            </a:ext>
          </a:extLst>
        </p:cNvPr>
        <p:cNvGrpSpPr/>
        <p:nvPr/>
      </p:nvGrpSpPr>
      <p:grpSpPr>
        <a:xfrm>
          <a:off x="0" y="0"/>
          <a:ext cx="0" cy="0"/>
          <a:chOff x="0" y="0"/>
          <a:chExt cx="0" cy="0"/>
        </a:xfrm>
      </p:grpSpPr>
      <p:sp>
        <p:nvSpPr>
          <p:cNvPr id="10" name="Tijdelijke aanduiding voor inhoud 9">
            <a:extLst>
              <a:ext uri="{FF2B5EF4-FFF2-40B4-BE49-F238E27FC236}">
                <a16:creationId xmlns:a16="http://schemas.microsoft.com/office/drawing/2014/main" id="{5AAC10CF-BFEC-D4EA-C20E-992AA416188C}"/>
              </a:ext>
            </a:extLst>
          </p:cNvPr>
          <p:cNvSpPr>
            <a:spLocks noGrp="1"/>
          </p:cNvSpPr>
          <p:nvPr>
            <p:ph idx="1"/>
          </p:nvPr>
        </p:nvSpPr>
        <p:spPr>
          <a:xfrm>
            <a:off x="468923" y="2179114"/>
            <a:ext cx="11723077" cy="3791085"/>
          </a:xfrm>
        </p:spPr>
        <p:txBody>
          <a:bodyPr>
            <a:normAutofit fontScale="85000" lnSpcReduction="10000"/>
          </a:bodyPr>
          <a:lstStyle/>
          <a:p>
            <a:pPr marL="0" indent="0">
              <a:buNone/>
            </a:pPr>
            <a:endParaRPr lang="nl-NL" dirty="0"/>
          </a:p>
          <a:p>
            <a:pPr marL="0" indent="0">
              <a:buNone/>
            </a:pPr>
            <a:r>
              <a:rPr lang="nl-NL" sz="3600" dirty="0"/>
              <a:t>Onderstreep tijdens het lezen mogelijke gevaren van complottheorieën.</a:t>
            </a:r>
          </a:p>
          <a:p>
            <a:pPr marL="0" indent="0">
              <a:buNone/>
            </a:pPr>
            <a:endParaRPr lang="nl-NL" sz="3600" dirty="0"/>
          </a:p>
          <a:p>
            <a:pPr marL="0" indent="0">
              <a:buNone/>
            </a:pPr>
            <a:r>
              <a:rPr lang="nl-NL" sz="3600" dirty="0"/>
              <a:t>Bespreek je antwoorden met een klasgenoot en maak van alle gevaren een ranglijst, van gevaarlijkst naar minst gevaarlijk.</a:t>
            </a:r>
          </a:p>
          <a:p>
            <a:pPr marL="0" indent="0">
              <a:buNone/>
            </a:pPr>
            <a:endParaRPr lang="nl-NL" sz="3600" dirty="0"/>
          </a:p>
          <a:p>
            <a:pPr marL="0" indent="0">
              <a:buNone/>
            </a:pPr>
            <a:r>
              <a:rPr lang="nl-NL" sz="3600" dirty="0"/>
              <a:t>Bespreek jullie ranglijst met die van een ander duo. Welke verschillen zijn er?</a:t>
            </a:r>
          </a:p>
          <a:p>
            <a:pPr marL="0" indent="0">
              <a:buNone/>
            </a:pPr>
            <a:endParaRPr lang="nl-NL" sz="3600" i="1" dirty="0"/>
          </a:p>
        </p:txBody>
      </p:sp>
      <p:sp>
        <p:nvSpPr>
          <p:cNvPr id="7" name="Tijdelijke aanduiding voor dianummer 6">
            <a:extLst>
              <a:ext uri="{FF2B5EF4-FFF2-40B4-BE49-F238E27FC236}">
                <a16:creationId xmlns:a16="http://schemas.microsoft.com/office/drawing/2014/main" id="{DCDE7CE3-EEEC-2192-9016-8D47DF18711F}"/>
              </a:ext>
            </a:extLst>
          </p:cNvPr>
          <p:cNvSpPr>
            <a:spLocks noGrp="1"/>
          </p:cNvSpPr>
          <p:nvPr>
            <p:ph type="sldNum" sz="quarter" idx="4"/>
          </p:nvPr>
        </p:nvSpPr>
        <p:spPr/>
        <p:txBody>
          <a:bodyPr/>
          <a:lstStyle/>
          <a:p>
            <a:fld id="{24A160AA-4E06-E04B-9295-C84AC3ABC789}" type="slidenum">
              <a:rPr lang="nl-NL" smtClean="0"/>
              <a:pPr/>
              <a:t>66</a:t>
            </a:fld>
            <a:endParaRPr lang="nl-NL" dirty="0"/>
          </a:p>
        </p:txBody>
      </p:sp>
      <p:sp>
        <p:nvSpPr>
          <p:cNvPr id="3" name="Titel 2">
            <a:extLst>
              <a:ext uri="{FF2B5EF4-FFF2-40B4-BE49-F238E27FC236}">
                <a16:creationId xmlns:a16="http://schemas.microsoft.com/office/drawing/2014/main" id="{9D324E9A-9AEC-0E0F-588B-AEA264AA928A}"/>
              </a:ext>
            </a:extLst>
          </p:cNvPr>
          <p:cNvSpPr>
            <a:spLocks noGrp="1"/>
          </p:cNvSpPr>
          <p:nvPr>
            <p:ph type="title"/>
          </p:nvPr>
        </p:nvSpPr>
        <p:spPr/>
        <p:txBody>
          <a:bodyPr/>
          <a:lstStyle/>
          <a:p>
            <a:r>
              <a:rPr lang="nl-NL" dirty="0"/>
              <a:t>Gesprek</a:t>
            </a:r>
          </a:p>
        </p:txBody>
      </p:sp>
      <p:sp>
        <p:nvSpPr>
          <p:cNvPr id="4" name="Tekstvak 3">
            <a:extLst>
              <a:ext uri="{FF2B5EF4-FFF2-40B4-BE49-F238E27FC236}">
                <a16:creationId xmlns:a16="http://schemas.microsoft.com/office/drawing/2014/main" id="{47DDBC02-EEE2-4F27-5ED7-DE8BD3E11A9A}"/>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3</a:t>
            </a:r>
          </a:p>
        </p:txBody>
      </p:sp>
      <p:sp>
        <p:nvSpPr>
          <p:cNvPr id="12" name="Tijdelijke aanduiding voor voettekst 10">
            <a:extLst>
              <a:ext uri="{FF2B5EF4-FFF2-40B4-BE49-F238E27FC236}">
                <a16:creationId xmlns:a16="http://schemas.microsoft.com/office/drawing/2014/main" id="{1D59A592-1915-3994-BE91-000BBDB5B198}"/>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199222194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0E05ADB-8F46-EC8B-8930-59DCA73251F7}"/>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1A1EF4D3-06EF-9D63-568D-4C90E0B10469}"/>
              </a:ext>
            </a:extLst>
          </p:cNvPr>
          <p:cNvSpPr>
            <a:spLocks noGrp="1"/>
          </p:cNvSpPr>
          <p:nvPr>
            <p:ph type="title"/>
          </p:nvPr>
        </p:nvSpPr>
        <p:spPr/>
        <p:txBody>
          <a:bodyPr/>
          <a:lstStyle/>
          <a:p>
            <a:r>
              <a:rPr lang="nl-NL" dirty="0"/>
              <a:t>Extra</a:t>
            </a:r>
          </a:p>
        </p:txBody>
      </p:sp>
      <p:sp>
        <p:nvSpPr>
          <p:cNvPr id="4" name="Tekstvak 3">
            <a:extLst>
              <a:ext uri="{FF2B5EF4-FFF2-40B4-BE49-F238E27FC236}">
                <a16:creationId xmlns:a16="http://schemas.microsoft.com/office/drawing/2014/main" id="{E1FB4998-5710-9EC5-0FE9-13A5FDD92D71}"/>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6606709C-EF92-46D3-6C7D-6B5907C88FED}"/>
              </a:ext>
            </a:extLst>
          </p:cNvPr>
          <p:cNvSpPr>
            <a:spLocks noGrp="1"/>
          </p:cNvSpPr>
          <p:nvPr>
            <p:ph type="sldNum" sz="quarter" idx="4"/>
          </p:nvPr>
        </p:nvSpPr>
        <p:spPr/>
        <p:txBody>
          <a:bodyPr/>
          <a:lstStyle/>
          <a:p>
            <a:fld id="{24A160AA-4E06-E04B-9295-C84AC3ABC789}" type="slidenum">
              <a:rPr lang="nl-NL" smtClean="0"/>
              <a:pPr/>
              <a:t>67</a:t>
            </a:fld>
            <a:endParaRPr lang="nl-NL" dirty="0"/>
          </a:p>
        </p:txBody>
      </p:sp>
      <p:sp>
        <p:nvSpPr>
          <p:cNvPr id="5" name="Tijdelijke aanduiding voor voettekst 10">
            <a:extLst>
              <a:ext uri="{FF2B5EF4-FFF2-40B4-BE49-F238E27FC236}">
                <a16:creationId xmlns:a16="http://schemas.microsoft.com/office/drawing/2014/main" id="{D7CFD38C-E676-085F-B6D9-1F1F6A9F6762}"/>
              </a:ext>
            </a:extLst>
          </p:cNvPr>
          <p:cNvSpPr>
            <a:spLocks noGrp="1"/>
          </p:cNvSpPr>
          <p:nvPr>
            <p:ph type="ftr" sz="quarter" idx="3"/>
          </p:nvPr>
        </p:nvSpPr>
        <p:spPr>
          <a:xfrm>
            <a:off x="834472" y="6356350"/>
            <a:ext cx="8869598" cy="365125"/>
          </a:xfrm>
        </p:spPr>
        <p:txBody>
          <a:bodyPr lIns="91440" tIns="45720" rIns="91440" bIns="45720" anchor="t"/>
          <a:lstStyle/>
          <a:p>
            <a:pPr algn="ctr"/>
            <a:r>
              <a:rPr lang="nl-NL" dirty="0"/>
              <a:t>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1075ECE3-C98F-39E1-0D71-893B7CF0979D}"/>
              </a:ext>
            </a:extLst>
          </p:cNvPr>
          <p:cNvSpPr>
            <a:spLocks noGrp="1"/>
          </p:cNvSpPr>
          <p:nvPr>
            <p:ph idx="1"/>
          </p:nvPr>
        </p:nvSpPr>
        <p:spPr/>
        <p:txBody>
          <a:bodyPr>
            <a:noAutofit/>
          </a:bodyPr>
          <a:lstStyle/>
          <a:p>
            <a:pPr marL="0" indent="0">
              <a:buNone/>
            </a:pPr>
            <a:r>
              <a:rPr lang="nl-NL" sz="2200" b="1" dirty="0"/>
              <a:t>Wil je de lessenserie nog verder uitbreiden? Enkele suggesties:</a:t>
            </a:r>
          </a:p>
          <a:p>
            <a:r>
              <a:rPr lang="nl-NL" sz="1700" dirty="0"/>
              <a:t>Lees het boek </a:t>
            </a:r>
            <a:r>
              <a:rPr lang="nl-NL" sz="1700" i="1" dirty="0"/>
              <a:t>Complot</a:t>
            </a:r>
            <a:r>
              <a:rPr lang="nl-NL" sz="1700" dirty="0"/>
              <a:t> en laat de leerlingen er een essay over schrijven. Denk aan startvragen als:</a:t>
            </a:r>
          </a:p>
          <a:p>
            <a:pPr lvl="1"/>
            <a:r>
              <a:rPr lang="nl-NL" sz="1700" dirty="0"/>
              <a:t>Is het goed of slecht om te geloven in complottheorieën?</a:t>
            </a:r>
          </a:p>
          <a:p>
            <a:pPr lvl="1"/>
            <a:r>
              <a:rPr lang="nl-NL" sz="1700" dirty="0"/>
              <a:t>Hoe kan een samenleving het beste omgaan met complottheorieën?</a:t>
            </a:r>
          </a:p>
          <a:p>
            <a:pPr lvl="1"/>
            <a:r>
              <a:rPr lang="nl-NL" sz="1700" dirty="0"/>
              <a:t>Wat kan het onderwijs doen in voorlichting over complottheorieën?</a:t>
            </a:r>
          </a:p>
          <a:p>
            <a:r>
              <a:rPr lang="nl-NL" sz="1700" dirty="0"/>
              <a:t>Lees één van de boekentips uit de PowerPoint en laat de leerlingen een vergelijking maken tussen het boek en de theorie uit deze lessenreeks, of laat de leerlingen een brief schrijven aan de hoofdpersoon.</a:t>
            </a:r>
          </a:p>
          <a:p>
            <a:r>
              <a:rPr lang="nl-NL" sz="1700" dirty="0"/>
              <a:t>Organiseer met leerlingen een voorlichtingsmiddag over complotten en complottheorieën, bijvoorbeeld met gastsprekers. </a:t>
            </a:r>
          </a:p>
          <a:p>
            <a:r>
              <a:rPr lang="nl-NL" sz="1700" dirty="0"/>
              <a:t>Zet complotten en complottheorieën in een historisch perspectief, bijvoorbeeld in samenwerking met de vakgroep geschiedenis.</a:t>
            </a:r>
          </a:p>
        </p:txBody>
      </p:sp>
    </p:spTree>
    <p:extLst>
      <p:ext uri="{BB962C8B-B14F-4D97-AF65-F5344CB8AC3E}">
        <p14:creationId xmlns:p14="http://schemas.microsoft.com/office/powerpoint/2010/main" val="303682401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CBE28F1-5857-B6B0-AEB2-F0FA36A616E0}"/>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0E88FE89-58F1-D55B-624C-1FA8EA6E1713}"/>
              </a:ext>
            </a:extLst>
          </p:cNvPr>
          <p:cNvSpPr>
            <a:spLocks noGrp="1"/>
          </p:cNvSpPr>
          <p:nvPr>
            <p:ph type="title"/>
          </p:nvPr>
        </p:nvSpPr>
        <p:spPr/>
        <p:txBody>
          <a:bodyPr/>
          <a:lstStyle/>
          <a:p>
            <a:r>
              <a:rPr lang="nl-NL" dirty="0"/>
              <a:t>Colofon</a:t>
            </a:r>
          </a:p>
        </p:txBody>
      </p:sp>
      <p:sp>
        <p:nvSpPr>
          <p:cNvPr id="4" name="Tekstvak 3">
            <a:extLst>
              <a:ext uri="{FF2B5EF4-FFF2-40B4-BE49-F238E27FC236}">
                <a16:creationId xmlns:a16="http://schemas.microsoft.com/office/drawing/2014/main" id="{5FD9DB3B-D0E5-4F48-D5D1-7EB67BC09F84}"/>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8C967BE8-28E2-32CC-C0AF-E40333674719}"/>
              </a:ext>
            </a:extLst>
          </p:cNvPr>
          <p:cNvSpPr>
            <a:spLocks noGrp="1"/>
          </p:cNvSpPr>
          <p:nvPr>
            <p:ph type="sldNum" sz="quarter" idx="4"/>
          </p:nvPr>
        </p:nvSpPr>
        <p:spPr/>
        <p:txBody>
          <a:bodyPr/>
          <a:lstStyle/>
          <a:p>
            <a:fld id="{24A160AA-4E06-E04B-9295-C84AC3ABC789}" type="slidenum">
              <a:rPr lang="nl-NL" smtClean="0"/>
              <a:pPr/>
              <a:t>68</a:t>
            </a:fld>
            <a:endParaRPr lang="nl-NL" dirty="0"/>
          </a:p>
        </p:txBody>
      </p:sp>
      <p:sp>
        <p:nvSpPr>
          <p:cNvPr id="5" name="Tijdelijke aanduiding voor voettekst 10">
            <a:extLst>
              <a:ext uri="{FF2B5EF4-FFF2-40B4-BE49-F238E27FC236}">
                <a16:creationId xmlns:a16="http://schemas.microsoft.com/office/drawing/2014/main" id="{71D7CB0B-10A9-9DC4-6C91-71D9A7ADEA06}"/>
              </a:ext>
            </a:extLst>
          </p:cNvPr>
          <p:cNvSpPr>
            <a:spLocks noGrp="1"/>
          </p:cNvSpPr>
          <p:nvPr>
            <p:ph type="ftr" sz="quarter" idx="3"/>
          </p:nvPr>
        </p:nvSpPr>
        <p:spPr>
          <a:xfrm>
            <a:off x="834472" y="6356350"/>
            <a:ext cx="8869598" cy="365125"/>
          </a:xfrm>
        </p:spPr>
        <p:txBody>
          <a:bodyPr lIns="91440" tIns="45720" rIns="91440" bIns="45720" anchor="t"/>
          <a:lstStyle/>
          <a:p>
            <a:pPr algn="ctr"/>
            <a:r>
              <a:rPr lang="nl-NL" dirty="0"/>
              <a:t>Complot | Project bij </a:t>
            </a:r>
            <a:r>
              <a:rPr lang="nl-NL" i="1" dirty="0"/>
              <a:t>Talent</a:t>
            </a:r>
            <a:r>
              <a:rPr lang="nl-NL" dirty="0"/>
              <a:t> onderbouw | © Uitgeverij Malmberg</a:t>
            </a:r>
          </a:p>
        </p:txBody>
      </p:sp>
      <p:sp>
        <p:nvSpPr>
          <p:cNvPr id="6" name="Tijdelijke aanduiding voor inhoud 5">
            <a:extLst>
              <a:ext uri="{FF2B5EF4-FFF2-40B4-BE49-F238E27FC236}">
                <a16:creationId xmlns:a16="http://schemas.microsoft.com/office/drawing/2014/main" id="{EBA2A66F-80B8-D4A5-08AD-05EB0BF6E986}"/>
              </a:ext>
            </a:extLst>
          </p:cNvPr>
          <p:cNvSpPr>
            <a:spLocks noGrp="1"/>
          </p:cNvSpPr>
          <p:nvPr>
            <p:ph idx="1"/>
          </p:nvPr>
        </p:nvSpPr>
        <p:spPr/>
        <p:txBody>
          <a:bodyPr vert="horz" lIns="91440" tIns="45720" rIns="91440" bIns="45720" rtlCol="0" anchor="t">
            <a:noAutofit/>
          </a:bodyPr>
          <a:lstStyle/>
          <a:p>
            <a:pPr marL="0" indent="0">
              <a:buNone/>
            </a:pPr>
            <a:endParaRPr lang="nl-NL" sz="2200" b="1" dirty="0">
              <a:highlight>
                <a:srgbClr val="FFFF00"/>
              </a:highlight>
            </a:endParaRPr>
          </a:p>
          <a:p>
            <a:pPr marL="0" indent="0">
              <a:buNone/>
            </a:pPr>
            <a:r>
              <a:rPr lang="nl-NL" sz="2200" b="1" dirty="0"/>
              <a:t>Auteur </a:t>
            </a:r>
            <a:r>
              <a:rPr lang="nl-NL" sz="2200" dirty="0"/>
              <a:t>Paulien Sigmans</a:t>
            </a:r>
          </a:p>
          <a:p>
            <a:pPr marL="0" indent="0">
              <a:buNone/>
            </a:pPr>
            <a:r>
              <a:rPr lang="nl-NL" sz="2200" b="1" dirty="0"/>
              <a:t>Beeldresearch </a:t>
            </a:r>
            <a:r>
              <a:rPr lang="nl-NL" sz="2200" dirty="0"/>
              <a:t>Eduardo media</a:t>
            </a:r>
            <a:endParaRPr lang="nl-NL" sz="2200" b="1" dirty="0"/>
          </a:p>
          <a:p>
            <a:pPr marL="0" indent="0">
              <a:buNone/>
            </a:pPr>
            <a:r>
              <a:rPr lang="nl-NL" sz="2200" b="1" dirty="0"/>
              <a:t>Openingsfoto </a:t>
            </a:r>
            <a:r>
              <a:rPr lang="nl-NL" sz="2200"/>
              <a:t>Shutterstock</a:t>
            </a:r>
            <a:r>
              <a:rPr lang="nl-NL" sz="2200" dirty="0"/>
              <a:t>, </a:t>
            </a:r>
            <a:r>
              <a:rPr lang="nl-NL" sz="2200"/>
              <a:t>TSViPhoto</a:t>
            </a:r>
            <a:r>
              <a:rPr lang="nl-NL" sz="2200" dirty="0"/>
              <a:t> / </a:t>
            </a:r>
            <a:r>
              <a:rPr lang="nl-NL" sz="2200"/>
              <a:t>vshtun</a:t>
            </a:r>
            <a:r>
              <a:rPr lang="nl-NL" sz="2200" dirty="0"/>
              <a:t> </a:t>
            </a:r>
          </a:p>
          <a:p>
            <a:pPr marL="0" indent="0">
              <a:buNone/>
            </a:pPr>
            <a:r>
              <a:rPr lang="nl-NL" sz="2200" b="1" dirty="0">
                <a:ea typeface="Calibri"/>
                <a:cs typeface="Calibri"/>
              </a:rPr>
              <a:t>Boekomslagen </a:t>
            </a:r>
            <a:r>
              <a:rPr lang="nl-NL" sz="2200" dirty="0">
                <a:ea typeface="Calibri"/>
                <a:cs typeface="Calibri"/>
              </a:rPr>
              <a:t>Huisje 13, </a:t>
            </a:r>
            <a:r>
              <a:rPr lang="nl-NL" sz="2200" dirty="0">
                <a:ea typeface="+mn-lt"/>
                <a:cs typeface="+mn-lt"/>
              </a:rPr>
              <a:t>Uitgeverij Blossom Books; Albatros, Uitgeverij WPG </a:t>
            </a:r>
            <a:r>
              <a:rPr lang="nl-NL" sz="2200">
                <a:ea typeface="+mn-lt"/>
                <a:cs typeface="+mn-lt"/>
              </a:rPr>
              <a:t>Kinderboeken; De brief voor de koning, Uitgeverij WPG Kinderboeken; Een kern van waarheid, Das Mag</a:t>
            </a:r>
          </a:p>
        </p:txBody>
      </p:sp>
    </p:spTree>
    <p:extLst>
      <p:ext uri="{BB962C8B-B14F-4D97-AF65-F5344CB8AC3E}">
        <p14:creationId xmlns:p14="http://schemas.microsoft.com/office/powerpoint/2010/main" val="34735470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CE4DA2-8BBB-B4C1-F3DD-F91281CD7FA6}"/>
              </a:ext>
            </a:extLst>
          </p:cNvPr>
          <p:cNvSpPr txBox="1">
            <a:spLocks/>
          </p:cNvSpPr>
          <p:nvPr/>
        </p:nvSpPr>
        <p:spPr>
          <a:xfrm>
            <a:off x="1757680" y="2380834"/>
            <a:ext cx="8485068" cy="2387600"/>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a:lstStyle>
          <a:p>
            <a:pPr algn="ctr"/>
            <a:r>
              <a:rPr lang="nl-NL" sz="13000" dirty="0">
                <a:solidFill>
                  <a:schemeClr val="bg1"/>
                </a:solidFill>
              </a:rPr>
              <a:t>Les 1</a:t>
            </a:r>
            <a:br>
              <a:rPr lang="nl-NL" sz="10000" dirty="0">
                <a:solidFill>
                  <a:schemeClr val="bg1"/>
                </a:solidFill>
              </a:rPr>
            </a:br>
            <a:endParaRPr lang="nl-NL" sz="10000" dirty="0">
              <a:solidFill>
                <a:schemeClr val="bg1"/>
              </a:solidFill>
            </a:endParaRPr>
          </a:p>
        </p:txBody>
      </p:sp>
      <p:sp>
        <p:nvSpPr>
          <p:cNvPr id="3" name="Ovaal 2">
            <a:extLst>
              <a:ext uri="{FF2B5EF4-FFF2-40B4-BE49-F238E27FC236}">
                <a16:creationId xmlns:a16="http://schemas.microsoft.com/office/drawing/2014/main" id="{34896285-6371-D634-5766-0A1373243618}"/>
              </a:ext>
            </a:extLst>
          </p:cNvPr>
          <p:cNvSpPr/>
          <p:nvPr/>
        </p:nvSpPr>
        <p:spPr>
          <a:xfrm rot="471494">
            <a:off x="8941324" y="752354"/>
            <a:ext cx="2379518" cy="2379518"/>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sz="2400" b="1" dirty="0"/>
              <a:t>Oriëntatie op het thema</a:t>
            </a:r>
          </a:p>
        </p:txBody>
      </p:sp>
      <p:sp>
        <p:nvSpPr>
          <p:cNvPr id="6" name="Tijdelijke aanduiding voor dianummer 5">
            <a:extLst>
              <a:ext uri="{FF2B5EF4-FFF2-40B4-BE49-F238E27FC236}">
                <a16:creationId xmlns:a16="http://schemas.microsoft.com/office/drawing/2014/main" id="{46BD8A74-8C09-2FED-DFC5-E6A22AA2806A}"/>
              </a:ext>
            </a:extLst>
          </p:cNvPr>
          <p:cNvSpPr>
            <a:spLocks noGrp="1"/>
          </p:cNvSpPr>
          <p:nvPr>
            <p:ph type="sldNum" sz="quarter" idx="4"/>
          </p:nvPr>
        </p:nvSpPr>
        <p:spPr/>
        <p:txBody>
          <a:bodyPr/>
          <a:lstStyle/>
          <a:p>
            <a:fld id="{0A4C63D0-5D9F-3B4B-8B78-B52575944F5A}" type="slidenum">
              <a:rPr lang="nl-NL" smtClean="0"/>
              <a:pPr/>
              <a:t>7</a:t>
            </a:fld>
            <a:endParaRPr lang="nl-NL" dirty="0"/>
          </a:p>
        </p:txBody>
      </p:sp>
      <p:sp>
        <p:nvSpPr>
          <p:cNvPr id="4" name="Tijdelijke aanduiding voor voettekst 10">
            <a:extLst>
              <a:ext uri="{FF2B5EF4-FFF2-40B4-BE49-F238E27FC236}">
                <a16:creationId xmlns:a16="http://schemas.microsoft.com/office/drawing/2014/main" id="{8AD671AD-A85C-85AA-09CA-2BE99D14C289}"/>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42539323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767B1A6-CB6D-9063-F22D-989F83003225}"/>
            </a:ext>
          </a:extLst>
        </p:cNvPr>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BB9F1C39-C209-975D-F51F-918A10BE7480}"/>
              </a:ext>
            </a:extLst>
          </p:cNvPr>
          <p:cNvSpPr>
            <a:spLocks noGrp="1"/>
          </p:cNvSpPr>
          <p:nvPr>
            <p:ph idx="1"/>
          </p:nvPr>
        </p:nvSpPr>
        <p:spPr/>
        <p:txBody>
          <a:bodyPr>
            <a:normAutofit/>
          </a:bodyPr>
          <a:lstStyle/>
          <a:p>
            <a:r>
              <a:rPr lang="nl-NL" sz="2200" dirty="0"/>
              <a:t>Leerlingen activeren voorkennis. Waar denken ze aan bij het woord ‘complot’?</a:t>
            </a:r>
          </a:p>
          <a:p>
            <a:r>
              <a:rPr lang="nl-NL" sz="2200" dirty="0"/>
              <a:t>Werk je met een digibord? Dan kun je de belangrijkste begrippen op de volgende dia’s invullen of laten invullen door leerlingen.</a:t>
            </a:r>
          </a:p>
          <a:p>
            <a:pPr marL="0" indent="0">
              <a:buNone/>
            </a:pPr>
            <a:endParaRPr lang="nl-NL" dirty="0"/>
          </a:p>
        </p:txBody>
      </p:sp>
      <p:sp>
        <p:nvSpPr>
          <p:cNvPr id="3" name="Titel 2">
            <a:extLst>
              <a:ext uri="{FF2B5EF4-FFF2-40B4-BE49-F238E27FC236}">
                <a16:creationId xmlns:a16="http://schemas.microsoft.com/office/drawing/2014/main" id="{43853317-70E1-43E1-4563-4FFBB9E53FAC}"/>
              </a:ext>
            </a:extLst>
          </p:cNvPr>
          <p:cNvSpPr>
            <a:spLocks noGrp="1"/>
          </p:cNvSpPr>
          <p:nvPr>
            <p:ph type="title"/>
          </p:nvPr>
        </p:nvSpPr>
        <p:spPr/>
        <p:txBody>
          <a:bodyPr/>
          <a:lstStyle/>
          <a:p>
            <a:r>
              <a:rPr lang="nl-NL" sz="4400" dirty="0"/>
              <a:t>Tip</a:t>
            </a:r>
            <a:endParaRPr lang="nl-NL" dirty="0"/>
          </a:p>
        </p:txBody>
      </p:sp>
      <p:sp>
        <p:nvSpPr>
          <p:cNvPr id="4" name="Tekstvak 3">
            <a:extLst>
              <a:ext uri="{FF2B5EF4-FFF2-40B4-BE49-F238E27FC236}">
                <a16:creationId xmlns:a16="http://schemas.microsoft.com/office/drawing/2014/main" id="{29B04C4E-B2E8-375E-6D18-15DF82F040A0}"/>
              </a:ext>
            </a:extLst>
          </p:cNvPr>
          <p:cNvSpPr txBox="1"/>
          <p:nvPr/>
        </p:nvSpPr>
        <p:spPr>
          <a:xfrm rot="483178">
            <a:off x="10404353" y="604094"/>
            <a:ext cx="937504" cy="584775"/>
          </a:xfrm>
          <a:prstGeom prst="rect">
            <a:avLst/>
          </a:prstGeom>
          <a:noFill/>
        </p:spPr>
        <p:txBody>
          <a:bodyPr wrap="square">
            <a:spAutoFit/>
          </a:bodyPr>
          <a:lstStyle/>
          <a:p>
            <a:pPr algn="ctr"/>
            <a:r>
              <a:rPr lang="nl-NL" sz="3200" b="1" dirty="0">
                <a:solidFill>
                  <a:schemeClr val="bg1"/>
                </a:solidFill>
              </a:rPr>
              <a:t>DHL</a:t>
            </a:r>
          </a:p>
        </p:txBody>
      </p:sp>
      <p:sp>
        <p:nvSpPr>
          <p:cNvPr id="7" name="Tijdelijke aanduiding voor dianummer 6">
            <a:extLst>
              <a:ext uri="{FF2B5EF4-FFF2-40B4-BE49-F238E27FC236}">
                <a16:creationId xmlns:a16="http://schemas.microsoft.com/office/drawing/2014/main" id="{5066CC90-EE3B-E812-E2E3-A9FB2E91A92B}"/>
              </a:ext>
            </a:extLst>
          </p:cNvPr>
          <p:cNvSpPr>
            <a:spLocks noGrp="1"/>
          </p:cNvSpPr>
          <p:nvPr>
            <p:ph type="sldNum" sz="quarter" idx="4"/>
          </p:nvPr>
        </p:nvSpPr>
        <p:spPr/>
        <p:txBody>
          <a:bodyPr/>
          <a:lstStyle/>
          <a:p>
            <a:fld id="{24A160AA-4E06-E04B-9295-C84AC3ABC789}" type="slidenum">
              <a:rPr lang="nl-NL" smtClean="0"/>
              <a:pPr/>
              <a:t>8</a:t>
            </a:fld>
            <a:endParaRPr lang="nl-NL" dirty="0"/>
          </a:p>
        </p:txBody>
      </p:sp>
      <p:sp>
        <p:nvSpPr>
          <p:cNvPr id="5" name="Tijdelijke aanduiding voor voettekst 10">
            <a:extLst>
              <a:ext uri="{FF2B5EF4-FFF2-40B4-BE49-F238E27FC236}">
                <a16:creationId xmlns:a16="http://schemas.microsoft.com/office/drawing/2014/main" id="{DDD7B5E0-BDDE-7115-27FF-AECAB58FF136}"/>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1039857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472D47A0-3B5B-5FAF-D3E6-A5AB91509ED9}"/>
              </a:ext>
            </a:extLst>
          </p:cNvPr>
          <p:cNvSpPr>
            <a:spLocks noGrp="1"/>
          </p:cNvSpPr>
          <p:nvPr>
            <p:ph idx="1"/>
          </p:nvPr>
        </p:nvSpPr>
        <p:spPr/>
        <p:txBody>
          <a:bodyPr/>
          <a:lstStyle/>
          <a:p>
            <a:r>
              <a:rPr lang="nl-NL" sz="2800" b="0" kern="1200" dirty="0">
                <a:effectLst/>
                <a:latin typeface="+mn-lt"/>
                <a:ea typeface="+mn-ea"/>
                <a:cs typeface="+mn-cs"/>
              </a:rPr>
              <a:t>Maak een </a:t>
            </a:r>
            <a:r>
              <a:rPr lang="nl-NL" sz="2800" b="0" kern="1200" dirty="0" err="1">
                <a:effectLst/>
                <a:latin typeface="+mn-lt"/>
                <a:ea typeface="+mn-ea"/>
                <a:cs typeface="+mn-cs"/>
              </a:rPr>
              <a:t>woordweb</a:t>
            </a:r>
            <a:r>
              <a:rPr lang="nl-NL" sz="2800" b="0" kern="1200" dirty="0">
                <a:effectLst/>
                <a:latin typeface="+mn-lt"/>
                <a:ea typeface="+mn-ea"/>
                <a:cs typeface="+mn-cs"/>
              </a:rPr>
              <a:t>.</a:t>
            </a:r>
          </a:p>
          <a:p>
            <a:endParaRPr lang="nl-NL" dirty="0"/>
          </a:p>
        </p:txBody>
      </p:sp>
      <p:sp>
        <p:nvSpPr>
          <p:cNvPr id="3" name="Titel 2">
            <a:extLst>
              <a:ext uri="{FF2B5EF4-FFF2-40B4-BE49-F238E27FC236}">
                <a16:creationId xmlns:a16="http://schemas.microsoft.com/office/drawing/2014/main" id="{8DCAE585-C6E9-D136-5294-33B7692902C4}"/>
              </a:ext>
            </a:extLst>
          </p:cNvPr>
          <p:cNvSpPr>
            <a:spLocks noGrp="1"/>
          </p:cNvSpPr>
          <p:nvPr>
            <p:ph type="title"/>
          </p:nvPr>
        </p:nvSpPr>
        <p:spPr/>
        <p:txBody>
          <a:bodyPr/>
          <a:lstStyle/>
          <a:p>
            <a:r>
              <a:rPr lang="nl-NL" dirty="0"/>
              <a:t>Waar denk je aan bij het woord ‘complot’?</a:t>
            </a:r>
          </a:p>
        </p:txBody>
      </p:sp>
      <p:sp>
        <p:nvSpPr>
          <p:cNvPr id="4" name="Tekstvak 3">
            <a:extLst>
              <a:ext uri="{FF2B5EF4-FFF2-40B4-BE49-F238E27FC236}">
                <a16:creationId xmlns:a16="http://schemas.microsoft.com/office/drawing/2014/main" id="{769FA34A-60A7-A081-28CF-F73A0FCD2EF5}"/>
              </a:ext>
            </a:extLst>
          </p:cNvPr>
          <p:cNvSpPr txBox="1"/>
          <p:nvPr/>
        </p:nvSpPr>
        <p:spPr>
          <a:xfrm>
            <a:off x="369448" y="485615"/>
            <a:ext cx="937504" cy="769441"/>
          </a:xfrm>
          <a:prstGeom prst="rect">
            <a:avLst/>
          </a:prstGeom>
          <a:noFill/>
        </p:spPr>
        <p:txBody>
          <a:bodyPr wrap="square">
            <a:spAutoFit/>
          </a:bodyPr>
          <a:lstStyle/>
          <a:p>
            <a:pPr algn="ctr"/>
            <a:r>
              <a:rPr lang="nl-NL" sz="4400" b="1" dirty="0">
                <a:solidFill>
                  <a:schemeClr val="bg1"/>
                </a:solidFill>
              </a:rPr>
              <a:t>1</a:t>
            </a:r>
          </a:p>
        </p:txBody>
      </p:sp>
      <p:sp>
        <p:nvSpPr>
          <p:cNvPr id="7" name="Tijdelijke aanduiding voor dianummer 6">
            <a:extLst>
              <a:ext uri="{FF2B5EF4-FFF2-40B4-BE49-F238E27FC236}">
                <a16:creationId xmlns:a16="http://schemas.microsoft.com/office/drawing/2014/main" id="{B491FA50-37FB-4D68-DA5D-1C31B1C270FD}"/>
              </a:ext>
            </a:extLst>
          </p:cNvPr>
          <p:cNvSpPr>
            <a:spLocks noGrp="1"/>
          </p:cNvSpPr>
          <p:nvPr>
            <p:ph type="sldNum" sz="quarter" idx="4"/>
          </p:nvPr>
        </p:nvSpPr>
        <p:spPr/>
        <p:txBody>
          <a:bodyPr/>
          <a:lstStyle/>
          <a:p>
            <a:fld id="{24A160AA-4E06-E04B-9295-C84AC3ABC789}" type="slidenum">
              <a:rPr lang="nl-NL" smtClean="0"/>
              <a:pPr/>
              <a:t>9</a:t>
            </a:fld>
            <a:endParaRPr lang="nl-NL" dirty="0"/>
          </a:p>
        </p:txBody>
      </p:sp>
      <p:sp>
        <p:nvSpPr>
          <p:cNvPr id="5" name="Tijdelijke aanduiding voor voettekst 10">
            <a:extLst>
              <a:ext uri="{FF2B5EF4-FFF2-40B4-BE49-F238E27FC236}">
                <a16:creationId xmlns:a16="http://schemas.microsoft.com/office/drawing/2014/main" id="{E185C43B-9709-97F8-C2FB-96A7A92ED517}"/>
              </a:ext>
            </a:extLst>
          </p:cNvPr>
          <p:cNvSpPr>
            <a:spLocks noGrp="1"/>
          </p:cNvSpPr>
          <p:nvPr>
            <p:ph type="ftr" sz="quarter" idx="3"/>
          </p:nvPr>
        </p:nvSpPr>
        <p:spPr>
          <a:xfrm>
            <a:off x="834472" y="6356350"/>
            <a:ext cx="8869598" cy="365125"/>
          </a:xfrm>
        </p:spPr>
        <p:txBody>
          <a:bodyPr/>
          <a:lstStyle/>
          <a:p>
            <a:pPr algn="ctr"/>
            <a:r>
              <a:rPr lang="nl-NL" dirty="0"/>
              <a:t>Complot | Project bij </a:t>
            </a:r>
            <a:r>
              <a:rPr lang="nl-NL" i="1" dirty="0"/>
              <a:t>Talent</a:t>
            </a:r>
            <a:r>
              <a:rPr lang="nl-NL" dirty="0"/>
              <a:t> onderbouw | © Uitgeverij Malmberg</a:t>
            </a:r>
          </a:p>
        </p:txBody>
      </p:sp>
    </p:spTree>
    <p:extLst>
      <p:ext uri="{BB962C8B-B14F-4D97-AF65-F5344CB8AC3E}">
        <p14:creationId xmlns:p14="http://schemas.microsoft.com/office/powerpoint/2010/main" val="1776086412"/>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0974581-4bbf-443e-902f-14073e9fb4f6" xsi:nil="true"/>
    <lcf76f155ced4ddcb4097134ff3c332f xmlns="dd08d1c7-7326-4deb-9459-40f781b628e5">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A2D06BDD319E240A2402449F37A6E74" ma:contentTypeVersion="15" ma:contentTypeDescription="Een nieuw document maken." ma:contentTypeScope="" ma:versionID="65a6d6da0c3a32d27f50c8ffe3f47cca">
  <xsd:schema xmlns:xsd="http://www.w3.org/2001/XMLSchema" xmlns:xs="http://www.w3.org/2001/XMLSchema" xmlns:p="http://schemas.microsoft.com/office/2006/metadata/properties" xmlns:ns2="dd08d1c7-7326-4deb-9459-40f781b628e5" xmlns:ns3="17d65ce3-9267-4227-97ab-bfb68a7621ab" xmlns:ns4="f0974581-4bbf-443e-902f-14073e9fb4f6" targetNamespace="http://schemas.microsoft.com/office/2006/metadata/properties" ma:root="true" ma:fieldsID="274f8721d42f8efc99eb1b4de4e96965" ns2:_="" ns3:_="" ns4:_="">
    <xsd:import namespace="dd08d1c7-7326-4deb-9459-40f781b628e5"/>
    <xsd:import namespace="17d65ce3-9267-4227-97ab-bfb68a7621ab"/>
    <xsd:import namespace="f0974581-4bbf-443e-902f-14073e9fb4f6"/>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lcf76f155ced4ddcb4097134ff3c332f" minOccurs="0"/>
                <xsd:element ref="ns4:TaxCatchAll"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08d1c7-7326-4deb-9459-40f781b628e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Afbeeldingtags" ma:readOnly="false" ma:fieldId="{5cf76f15-5ced-4ddc-b409-7134ff3c332f}" ma:taxonomyMulti="true" ma:sspId="4d49524a-21d1-44ef-b988-918b9b433750"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d65ce3-9267-4227-97ab-bfb68a7621ab" elementFormDefault="qualified">
    <xsd:import namespace="http://schemas.microsoft.com/office/2006/documentManagement/types"/>
    <xsd:import namespace="http://schemas.microsoft.com/office/infopath/2007/PartnerControls"/>
    <xsd:element name="SharedWithUsers" ma:index="11"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Gedeeld met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0974581-4bbf-443e-902f-14073e9fb4f6"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77e92387-2ba8-4379-a9bf-8ace2309609b}" ma:internalName="TaxCatchAll" ma:showField="CatchAllData" ma:web="17d65ce3-9267-4227-97ab-bfb68a7621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2542390-B1D5-4C5A-BCD9-799432198342}">
  <ds:schemaRefs>
    <ds:schemaRef ds:uri="17d65ce3-9267-4227-97ab-bfb68a7621ab"/>
    <ds:schemaRef ds:uri="f0974581-4bbf-443e-902f-14073e9fb4f6"/>
    <ds:schemaRef ds:uri="http://schemas.microsoft.com/office/2006/metadata/properties"/>
    <ds:schemaRef ds:uri="http://schemas.openxmlformats.org/package/2006/metadata/core-properties"/>
    <ds:schemaRef ds:uri="http://schemas.microsoft.com/office/2006/documentManagement/types"/>
    <ds:schemaRef ds:uri="http://purl.org/dc/terms/"/>
    <ds:schemaRef ds:uri="http://purl.org/dc/elements/1.1/"/>
    <ds:schemaRef ds:uri="http://www.w3.org/XML/1998/namespace"/>
    <ds:schemaRef ds:uri="http://schemas.microsoft.com/office/infopath/2007/PartnerControls"/>
    <ds:schemaRef ds:uri="http://purl.org/dc/dcmitype/"/>
    <ds:schemaRef ds:uri="dd08d1c7-7326-4deb-9459-40f781b628e5"/>
  </ds:schemaRefs>
</ds:datastoreItem>
</file>

<file path=customXml/itemProps2.xml><?xml version="1.0" encoding="utf-8"?>
<ds:datastoreItem xmlns:ds="http://schemas.openxmlformats.org/officeDocument/2006/customXml" ds:itemID="{4E5C8CF4-C620-4245-8413-646E27FED9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08d1c7-7326-4deb-9459-40f781b628e5"/>
    <ds:schemaRef ds:uri="17d65ce3-9267-4227-97ab-bfb68a7621ab"/>
    <ds:schemaRef ds:uri="f0974581-4bbf-443e-902f-14073e9fb4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EA2FC19-64FA-4EFC-9AC2-97DD86DBFB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7171</Words>
  <Application>Microsoft Office PowerPoint</Application>
  <PresentationFormat>Breedbeeld</PresentationFormat>
  <Paragraphs>809</Paragraphs>
  <Slides>68</Slides>
  <Notes>62</Notes>
  <HiddenSlides>40</HiddenSlides>
  <MMClips>3</MMClips>
  <ScaleCrop>false</ScaleCrop>
  <HeadingPairs>
    <vt:vector size="6" baseType="variant">
      <vt:variant>
        <vt:lpstr>Gebruikte lettertypen</vt:lpstr>
      </vt:variant>
      <vt:variant>
        <vt:i4>6</vt:i4>
      </vt:variant>
      <vt:variant>
        <vt:lpstr>Thema</vt:lpstr>
      </vt:variant>
      <vt:variant>
        <vt:i4>2</vt:i4>
      </vt:variant>
      <vt:variant>
        <vt:lpstr>Diatitels</vt:lpstr>
      </vt:variant>
      <vt:variant>
        <vt:i4>68</vt:i4>
      </vt:variant>
    </vt:vector>
  </HeadingPairs>
  <TitlesOfParts>
    <vt:vector size="76" baseType="lpstr">
      <vt:lpstr>Aptos</vt:lpstr>
      <vt:lpstr>Arial</vt:lpstr>
      <vt:lpstr>Calibri</vt:lpstr>
      <vt:lpstr>Calibri (Koppen)</vt:lpstr>
      <vt:lpstr>Calibri Light</vt:lpstr>
      <vt:lpstr>Rockwell</vt:lpstr>
      <vt:lpstr>Kantoorthema</vt:lpstr>
      <vt:lpstr>1_Kantoorthema</vt:lpstr>
      <vt:lpstr>PowerPoint-presentatie</vt:lpstr>
      <vt:lpstr>Leeswijzer</vt:lpstr>
      <vt:lpstr>Algemene informatie voor de docent</vt:lpstr>
      <vt:lpstr>Overzicht kerndoelen project</vt:lpstr>
      <vt:lpstr>Algemene informatie voor de docent</vt:lpstr>
      <vt:lpstr>Algemene informatie voor de docent</vt:lpstr>
      <vt:lpstr>PowerPoint-presentatie</vt:lpstr>
      <vt:lpstr>Tip</vt:lpstr>
      <vt:lpstr>Waar denk je aan bij het woord ‘complot’?</vt:lpstr>
      <vt:lpstr>PowerPoint-presentatie</vt:lpstr>
      <vt:lpstr>Theorie  Complot</vt:lpstr>
      <vt:lpstr>Theorie  Complottheorie</vt:lpstr>
      <vt:lpstr>Tip</vt:lpstr>
      <vt:lpstr>Bekijk de video</vt:lpstr>
      <vt:lpstr>PowerPoint-presentatie</vt:lpstr>
      <vt:lpstr>Tip</vt:lpstr>
      <vt:lpstr>Verdiep je in complottheorieën</vt:lpstr>
      <vt:lpstr>PowerPoint-presentatie</vt:lpstr>
      <vt:lpstr>Extra – Les 1</vt:lpstr>
      <vt:lpstr>Extra – Les 1</vt:lpstr>
      <vt:lpstr>PowerPoint-presentatie</vt:lpstr>
      <vt:lpstr>Extra – Les 1</vt:lpstr>
      <vt:lpstr>Tip</vt:lpstr>
      <vt:lpstr>Placemat aanvullen</vt:lpstr>
      <vt:lpstr>PowerPoint-presentatie</vt:lpstr>
      <vt:lpstr>Tip</vt:lpstr>
      <vt:lpstr>Tip</vt:lpstr>
      <vt:lpstr>Verdiep je in een complot</vt:lpstr>
      <vt:lpstr>Verdiep je in een complot</vt:lpstr>
      <vt:lpstr>Verdiep je in een complot</vt:lpstr>
      <vt:lpstr>Tip</vt:lpstr>
      <vt:lpstr>Ontdek kenmerken van complottheorieën </vt:lpstr>
      <vt:lpstr>Theorie  Kenmerken van een complottheorie</vt:lpstr>
      <vt:lpstr>Tip</vt:lpstr>
      <vt:lpstr>Kijk terug op het voeren van gesprekken</vt:lpstr>
      <vt:lpstr>Extra – Les 2</vt:lpstr>
      <vt:lpstr>Extra – Les 2</vt:lpstr>
      <vt:lpstr>PowerPoint-presentatie</vt:lpstr>
      <vt:lpstr>Extra – Les 2</vt:lpstr>
      <vt:lpstr>Prik jij door leugens heen?</vt:lpstr>
      <vt:lpstr>Leestips</vt:lpstr>
      <vt:lpstr>PowerPoint-presentatie</vt:lpstr>
      <vt:lpstr>PowerPoint-presentatie</vt:lpstr>
      <vt:lpstr>PowerPoint-presentatie</vt:lpstr>
      <vt:lpstr>PowerPoint-presentatie</vt:lpstr>
      <vt:lpstr>PowerPoint-presentatie</vt:lpstr>
      <vt:lpstr>Tip</vt:lpstr>
      <vt:lpstr>Checklist</vt:lpstr>
      <vt:lpstr>Tip</vt:lpstr>
      <vt:lpstr>Bedenk en schrijf je eigen complottheorie</vt:lpstr>
      <vt:lpstr>Extra – Les 3</vt:lpstr>
      <vt:lpstr>Extra – Les 3</vt:lpstr>
      <vt:lpstr>Kort verhaal</vt:lpstr>
      <vt:lpstr>Extra – Les 3</vt:lpstr>
      <vt:lpstr>Klassendiscussie</vt:lpstr>
      <vt:lpstr>PowerPoint-presentatie</vt:lpstr>
      <vt:lpstr>Tip</vt:lpstr>
      <vt:lpstr>Ontkracht een complottheorie</vt:lpstr>
      <vt:lpstr>PowerPoint-presentatie</vt:lpstr>
      <vt:lpstr>Tip</vt:lpstr>
      <vt:lpstr>Feedback en verbeteren</vt:lpstr>
      <vt:lpstr>Extra – Les 4</vt:lpstr>
      <vt:lpstr>Extra – Les 3</vt:lpstr>
      <vt:lpstr>Gesprek</vt:lpstr>
      <vt:lpstr>Extra – Les 4</vt:lpstr>
      <vt:lpstr>Gesprek</vt:lpstr>
      <vt:lpstr>Extra</vt:lpstr>
      <vt:lpstr>Colofon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Michael Brugmans</dc:creator>
  <cp:lastModifiedBy>Barbara Capel</cp:lastModifiedBy>
  <cp:revision>318</cp:revision>
  <dcterms:created xsi:type="dcterms:W3CDTF">2025-10-13T12:29:00Z</dcterms:created>
  <dcterms:modified xsi:type="dcterms:W3CDTF">2026-05-12T07:49:43Z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0x010100BA2D06BDD319E240A2402449F37A6E74</vt:lpwstr>
  </property>
  <property fmtid="{D5CDD505-2E9C-101B-9397-08002B2CF9AE}" pid="3" name="MediaServiceImageTags">
    <vt:lpwstr/>
  </property>
</Properties>
</file>